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1" r:id="rId5"/>
    <p:sldId id="1494" r:id="rId6"/>
    <p:sldId id="1500" r:id="rId7"/>
    <p:sldId id="1495" r:id="rId8"/>
    <p:sldId id="1502" r:id="rId9"/>
  </p:sldIdLst>
  <p:sldSz cx="9144000" cy="5143500" type="screen16x9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1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rre Fox" initials="PF" lastIdx="2" clrIdx="0"/>
  <p:cmAuthor id="1" name="ZURE Dina (TAXUD)" initials="Gina" lastIdx="5" clrIdx="1"/>
  <p:cmAuthor id="2" name="GEUSKENS Nicolas (TAXUD)" initials="NGE" lastIdx="1" clrIdx="2"/>
  <p:cmAuthor id="3" name="Pierre-Yves Demoulin (TAXUD.D.2)" initials="PYD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000"/>
    <a:srgbClr val="0F5494"/>
    <a:srgbClr val="BDDEFF"/>
    <a:srgbClr val="FF00FF"/>
    <a:srgbClr val="D1881D"/>
    <a:srgbClr val="FFD624"/>
    <a:srgbClr val="2D5EC1"/>
    <a:srgbClr val="FFFF99"/>
    <a:srgbClr val="316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661" autoAdjust="0"/>
  </p:normalViewPr>
  <p:slideViewPr>
    <p:cSldViewPr>
      <p:cViewPr varScale="1">
        <p:scale>
          <a:sx n="70" d="100"/>
          <a:sy n="70" d="100"/>
        </p:scale>
        <p:origin x="1164" y="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254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5202"/>
    </p:cViewPr>
  </p:sorterViewPr>
  <p:notesViewPr>
    <p:cSldViewPr>
      <p:cViewPr varScale="1">
        <p:scale>
          <a:sx n="80" d="100"/>
          <a:sy n="80" d="100"/>
        </p:scale>
        <p:origin x="3954" y="90"/>
      </p:cViewPr>
      <p:guideLst>
        <p:guide orient="horz" pos="3104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5DC291-256C-44E9-A789-4B191FE559B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BC450A-30D1-4E55-A675-6518DA5B184D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SINGLE MARKET</a:t>
          </a:r>
          <a:endParaRPr lang="en-US" dirty="0"/>
        </a:p>
      </dgm:t>
    </dgm:pt>
    <dgm:pt modelId="{EBE54687-7DE3-4515-A8E5-CD4289BBA831}" type="parTrans" cxnId="{B214224B-2734-4505-81E4-E7DC8BC7AB4D}">
      <dgm:prSet/>
      <dgm:spPr/>
      <dgm:t>
        <a:bodyPr/>
        <a:lstStyle/>
        <a:p>
          <a:endParaRPr lang="en-US"/>
        </a:p>
      </dgm:t>
    </dgm:pt>
    <dgm:pt modelId="{21F27904-E016-49D3-ADB4-775B201DE2D6}" type="sibTrans" cxnId="{B214224B-2734-4505-81E4-E7DC8BC7AB4D}">
      <dgm:prSet/>
      <dgm:spPr/>
      <dgm:t>
        <a:bodyPr/>
        <a:lstStyle/>
        <a:p>
          <a:endParaRPr lang="en-US"/>
        </a:p>
      </dgm:t>
    </dgm:pt>
    <dgm:pt modelId="{B5721E63-F0B5-4FA3-94D9-90D34A498151}">
      <dgm:prSet phldrT="[Text]"/>
      <dgm:spPr>
        <a:pattFill prst="wdUpDiag">
          <a:fgClr>
            <a:srgbClr val="FF0000"/>
          </a:fgClr>
          <a:bgClr>
            <a:srgbClr val="0F5494"/>
          </a:bgClr>
        </a:patt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Single Market </a:t>
          </a:r>
          <a:r>
            <a:rPr lang="en-US" dirty="0" err="1" smtClean="0">
              <a:solidFill>
                <a:schemeClr val="bg1"/>
              </a:solidFill>
            </a:rPr>
            <a:t>Programme</a:t>
          </a:r>
          <a:endParaRPr lang="en-US" dirty="0">
            <a:solidFill>
              <a:schemeClr val="bg1"/>
            </a:solidFill>
          </a:endParaRPr>
        </a:p>
      </dgm:t>
    </dgm:pt>
    <dgm:pt modelId="{F6EB54B8-E80D-40A2-A4AA-8D730DA4B6AE}" type="parTrans" cxnId="{42764B87-682A-4B6B-AF50-2BD98347262E}">
      <dgm:prSet/>
      <dgm:spPr/>
      <dgm:t>
        <a:bodyPr/>
        <a:lstStyle/>
        <a:p>
          <a:endParaRPr lang="en-US"/>
        </a:p>
      </dgm:t>
    </dgm:pt>
    <dgm:pt modelId="{72BACC06-2BB9-462D-8FB5-03029AC59C39}" type="sibTrans" cxnId="{42764B87-682A-4B6B-AF50-2BD98347262E}">
      <dgm:prSet/>
      <dgm:spPr/>
      <dgm:t>
        <a:bodyPr/>
        <a:lstStyle/>
        <a:p>
          <a:endParaRPr lang="en-US"/>
        </a:p>
      </dgm:t>
    </dgm:pt>
    <dgm:pt modelId="{FCA7270E-2268-4D16-B9E7-446A1F0BBC2C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MIGRATION AND </a:t>
          </a:r>
          <a:br>
            <a:rPr lang="en-US" dirty="0" smtClean="0"/>
          </a:br>
          <a:r>
            <a:rPr lang="en-US" dirty="0" smtClean="0"/>
            <a:t>BORDER MANAGEMENT</a:t>
          </a:r>
          <a:endParaRPr lang="en-US" dirty="0"/>
        </a:p>
      </dgm:t>
    </dgm:pt>
    <dgm:pt modelId="{1C7D76F0-5D1B-47B8-A47B-7F0A04E5B702}" type="parTrans" cxnId="{B4BA755F-70D0-4608-81F3-2497FD0BFA50}">
      <dgm:prSet/>
      <dgm:spPr/>
      <dgm:t>
        <a:bodyPr/>
        <a:lstStyle/>
        <a:p>
          <a:endParaRPr lang="en-US"/>
        </a:p>
      </dgm:t>
    </dgm:pt>
    <dgm:pt modelId="{9810EE88-1367-4C6A-BF41-5A247AC43DA6}" type="sibTrans" cxnId="{B4BA755F-70D0-4608-81F3-2497FD0BFA50}">
      <dgm:prSet/>
      <dgm:spPr/>
      <dgm:t>
        <a:bodyPr/>
        <a:lstStyle/>
        <a:p>
          <a:endParaRPr lang="en-US"/>
        </a:p>
      </dgm:t>
    </dgm:pt>
    <dgm:pt modelId="{017625A9-5B8D-42CB-892D-49D00FAA4F24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Customs </a:t>
          </a:r>
          <a:r>
            <a:rPr lang="en-US" dirty="0" err="1" smtClean="0"/>
            <a:t>Programme</a:t>
          </a:r>
          <a:endParaRPr lang="en-US" dirty="0"/>
        </a:p>
      </dgm:t>
    </dgm:pt>
    <dgm:pt modelId="{C32FB010-0DBA-4B40-9F53-4F4AD049D696}" type="parTrans" cxnId="{8315EE49-97ED-4D7F-950C-77494D231EE7}">
      <dgm:prSet/>
      <dgm:spPr/>
      <dgm:t>
        <a:bodyPr/>
        <a:lstStyle/>
        <a:p>
          <a:endParaRPr lang="en-US"/>
        </a:p>
      </dgm:t>
    </dgm:pt>
    <dgm:pt modelId="{D39D1DE9-B48D-4CC0-8F17-683F64FC9DB9}" type="sibTrans" cxnId="{8315EE49-97ED-4D7F-950C-77494D231EE7}">
      <dgm:prSet/>
      <dgm:spPr/>
      <dgm:t>
        <a:bodyPr/>
        <a:lstStyle/>
        <a:p>
          <a:endParaRPr lang="en-US"/>
        </a:p>
      </dgm:t>
    </dgm:pt>
    <dgm:pt modelId="{D5CB7642-5CF7-4A95-BFC5-B2DEBD9F9B2C}">
      <dgm:prSet phldrT="[Text]"/>
      <dgm:spPr>
        <a:solidFill>
          <a:srgbClr val="0F5494"/>
        </a:solidFill>
      </dgm:spPr>
      <dgm:t>
        <a:bodyPr/>
        <a:lstStyle/>
        <a:p>
          <a:r>
            <a:rPr lang="en-US" dirty="0" smtClean="0"/>
            <a:t>Asylum &amp; Migration Fund</a:t>
          </a:r>
          <a:endParaRPr lang="en-US" dirty="0"/>
        </a:p>
      </dgm:t>
    </dgm:pt>
    <dgm:pt modelId="{31A5D59F-26F1-48E5-B118-115C4E6FFE46}" type="parTrans" cxnId="{A0CD0E0D-F2B3-427A-8812-7C262B97FE9F}">
      <dgm:prSet/>
      <dgm:spPr/>
      <dgm:t>
        <a:bodyPr/>
        <a:lstStyle/>
        <a:p>
          <a:endParaRPr lang="en-US"/>
        </a:p>
      </dgm:t>
    </dgm:pt>
    <dgm:pt modelId="{8C42F61E-7AB7-4F9B-821E-5514C8B1857C}" type="sibTrans" cxnId="{A0CD0E0D-F2B3-427A-8812-7C262B97FE9F}">
      <dgm:prSet/>
      <dgm:spPr/>
      <dgm:t>
        <a:bodyPr/>
        <a:lstStyle/>
        <a:p>
          <a:endParaRPr lang="en-US"/>
        </a:p>
      </dgm:t>
    </dgm:pt>
    <dgm:pt modelId="{6135013E-07ED-4231-99C1-CB08F57D967E}">
      <dgm:prSet phldrT="[Text]"/>
      <dgm:spPr>
        <a:noFill/>
        <a:ln>
          <a:solidFill>
            <a:srgbClr val="0F5494"/>
          </a:solidFill>
          <a:prstDash val="sysDash"/>
        </a:ln>
      </dgm:spPr>
      <dgm:t>
        <a:bodyPr/>
        <a:lstStyle/>
        <a:p>
          <a:r>
            <a:rPr lang="en-US" dirty="0" smtClean="0">
              <a:solidFill>
                <a:srgbClr val="0F5494"/>
              </a:solidFill>
            </a:rPr>
            <a:t>Integrated Border Management Fund</a:t>
          </a:r>
          <a:endParaRPr lang="en-US" dirty="0">
            <a:solidFill>
              <a:srgbClr val="0F5494"/>
            </a:solidFill>
          </a:endParaRPr>
        </a:p>
      </dgm:t>
    </dgm:pt>
    <dgm:pt modelId="{3C631CA2-7C4B-4124-B064-AFE0992DDABF}" type="parTrans" cxnId="{C2384021-678D-4E94-B1CE-E7B319DA55AC}">
      <dgm:prSet/>
      <dgm:spPr/>
      <dgm:t>
        <a:bodyPr/>
        <a:lstStyle/>
        <a:p>
          <a:endParaRPr lang="en-US"/>
        </a:p>
      </dgm:t>
    </dgm:pt>
    <dgm:pt modelId="{C6BCF0C0-EDF2-4419-8A4C-D264F2F984E3}" type="sibTrans" cxnId="{C2384021-678D-4E94-B1CE-E7B319DA55AC}">
      <dgm:prSet/>
      <dgm:spPr/>
      <dgm:t>
        <a:bodyPr/>
        <a:lstStyle/>
        <a:p>
          <a:endParaRPr lang="en-US"/>
        </a:p>
      </dgm:t>
    </dgm:pt>
    <dgm:pt modelId="{C1889BB7-BB48-4E83-A258-64A4270FF09F}">
      <dgm:prSet phldrT="[Text]"/>
      <dgm:spPr>
        <a:solidFill>
          <a:srgbClr val="0F5494"/>
        </a:solidFill>
      </dgm:spPr>
      <dgm:t>
        <a:bodyPr/>
        <a:lstStyle/>
        <a:p>
          <a:r>
            <a:rPr lang="en-US" dirty="0" smtClean="0"/>
            <a:t>Border Management and Visa (people)</a:t>
          </a:r>
          <a:endParaRPr lang="en-US" dirty="0"/>
        </a:p>
      </dgm:t>
    </dgm:pt>
    <dgm:pt modelId="{0DF135C5-BF5A-42B6-94DB-CD66B5AD54D4}" type="parTrans" cxnId="{D10754CB-2057-4D51-B313-FE6ADEC7407C}">
      <dgm:prSet/>
      <dgm:spPr/>
      <dgm:t>
        <a:bodyPr/>
        <a:lstStyle/>
        <a:p>
          <a:endParaRPr lang="en-US"/>
        </a:p>
      </dgm:t>
    </dgm:pt>
    <dgm:pt modelId="{76714C2F-D6C0-42D7-9B80-073F97D4050A}" type="sibTrans" cxnId="{D10754CB-2057-4D51-B313-FE6ADEC7407C}">
      <dgm:prSet/>
      <dgm:spPr/>
      <dgm:t>
        <a:bodyPr/>
        <a:lstStyle/>
        <a:p>
          <a:endParaRPr lang="en-US"/>
        </a:p>
      </dgm:t>
    </dgm:pt>
    <dgm:pt modelId="{4F9BF26E-7370-4EF4-830A-BF8CC6394E3F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Customs Control Equipment (goods)</a:t>
          </a:r>
          <a:endParaRPr lang="en-US" dirty="0"/>
        </a:p>
      </dgm:t>
    </dgm:pt>
    <dgm:pt modelId="{E373F01A-738A-46B1-9CFC-33F8047B846F}" type="parTrans" cxnId="{27572A55-3FE4-4712-AAD4-7CFD676B4A10}">
      <dgm:prSet/>
      <dgm:spPr/>
      <dgm:t>
        <a:bodyPr/>
        <a:lstStyle/>
        <a:p>
          <a:endParaRPr lang="en-US"/>
        </a:p>
      </dgm:t>
    </dgm:pt>
    <dgm:pt modelId="{3E8BDC99-9439-48FD-A2FA-D9FA72BA5470}" type="sibTrans" cxnId="{27572A55-3FE4-4712-AAD4-7CFD676B4A10}">
      <dgm:prSet/>
      <dgm:spPr/>
      <dgm:t>
        <a:bodyPr/>
        <a:lstStyle/>
        <a:p>
          <a:endParaRPr lang="en-US"/>
        </a:p>
      </dgm:t>
    </dgm:pt>
    <dgm:pt modelId="{771F459A-9936-4740-A539-50C2FE5CA078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OTHERS</a:t>
          </a:r>
          <a:endParaRPr lang="en-US" dirty="0"/>
        </a:p>
      </dgm:t>
    </dgm:pt>
    <dgm:pt modelId="{8889DAE7-04CD-430A-ADC5-7A6C9A97E533}" type="parTrans" cxnId="{0C75CA22-6723-4115-9C4A-79FED5C79B8B}">
      <dgm:prSet/>
      <dgm:spPr/>
      <dgm:t>
        <a:bodyPr/>
        <a:lstStyle/>
        <a:p>
          <a:endParaRPr lang="en-US"/>
        </a:p>
      </dgm:t>
    </dgm:pt>
    <dgm:pt modelId="{FB55024C-C3BB-4F10-8D7A-BEE672248D0E}" type="sibTrans" cxnId="{0C75CA22-6723-4115-9C4A-79FED5C79B8B}">
      <dgm:prSet/>
      <dgm:spPr/>
      <dgm:t>
        <a:bodyPr/>
        <a:lstStyle/>
        <a:p>
          <a:endParaRPr lang="en-US"/>
        </a:p>
      </dgm:t>
    </dgm:pt>
    <dgm:pt modelId="{8F5219F1-3050-4DE8-8223-E141301F2460}">
      <dgm:prSet phldrT="[Text]"/>
      <dgm:spPr>
        <a:solidFill>
          <a:srgbClr val="0F5494"/>
        </a:solidFill>
      </dgm:spPr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4F108360-A7C3-410E-8526-A263E4179FF1}" type="parTrans" cxnId="{293D1EA3-A8D0-4FC3-9399-13FEF31E081B}">
      <dgm:prSet/>
      <dgm:spPr/>
      <dgm:t>
        <a:bodyPr/>
        <a:lstStyle/>
        <a:p>
          <a:endParaRPr lang="en-US"/>
        </a:p>
      </dgm:t>
    </dgm:pt>
    <dgm:pt modelId="{C372CDA5-BABA-407D-8B74-C76B65029DC3}" type="sibTrans" cxnId="{293D1EA3-A8D0-4FC3-9399-13FEF31E081B}">
      <dgm:prSet/>
      <dgm:spPr/>
      <dgm:t>
        <a:bodyPr/>
        <a:lstStyle/>
        <a:p>
          <a:endParaRPr lang="en-US"/>
        </a:p>
      </dgm:t>
    </dgm:pt>
    <dgm:pt modelId="{AC4218A2-1C25-4FEF-A10D-FF7925169F1F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MFF proposal COM(2018) 322 of 2.5.2018</a:t>
          </a:r>
          <a:endParaRPr lang="en-US" dirty="0"/>
        </a:p>
      </dgm:t>
    </dgm:pt>
    <dgm:pt modelId="{4737E704-9227-4A21-8CC8-CABF4077C55E}" type="sibTrans" cxnId="{4B179858-C2E8-439D-8F4E-2D3D2EC6C51F}">
      <dgm:prSet/>
      <dgm:spPr/>
      <dgm:t>
        <a:bodyPr/>
        <a:lstStyle/>
        <a:p>
          <a:endParaRPr lang="en-US"/>
        </a:p>
      </dgm:t>
    </dgm:pt>
    <dgm:pt modelId="{55A8E604-DDC9-4633-9DA4-3BB987D0848D}" type="parTrans" cxnId="{4B179858-C2E8-439D-8F4E-2D3D2EC6C51F}">
      <dgm:prSet/>
      <dgm:spPr/>
      <dgm:t>
        <a:bodyPr/>
        <a:lstStyle/>
        <a:p>
          <a:endParaRPr lang="en-US"/>
        </a:p>
      </dgm:t>
    </dgm:pt>
    <dgm:pt modelId="{1B066420-EE99-47CD-ABC9-3B3614700CD5}">
      <dgm:prSet phldrT="[Text]" custT="1"/>
      <dgm:spPr>
        <a:solidFill>
          <a:srgbClr val="FF0000"/>
        </a:solidFill>
        <a:ln w="50800">
          <a:solidFill>
            <a:srgbClr val="00B0F0"/>
          </a:solidFill>
        </a:ln>
      </dgm:spPr>
      <dgm:t>
        <a:bodyPr/>
        <a:lstStyle/>
        <a:p>
          <a:r>
            <a:rPr lang="en-US" sz="1500" b="1" dirty="0" err="1" smtClean="0"/>
            <a:t>Fiscalis</a:t>
          </a:r>
          <a:r>
            <a:rPr lang="en-US" sz="1500" b="1" dirty="0" smtClean="0"/>
            <a:t> </a:t>
          </a:r>
          <a:r>
            <a:rPr lang="en-US" sz="1500" b="1" dirty="0" err="1" smtClean="0"/>
            <a:t>Programme</a:t>
          </a:r>
          <a:endParaRPr lang="en-US" sz="1500" b="1" dirty="0"/>
        </a:p>
      </dgm:t>
    </dgm:pt>
    <dgm:pt modelId="{320108C0-7458-4ED7-86B3-58D546BA7B90}" type="parTrans" cxnId="{85F2421C-1DD9-4312-8B73-4DC7251B6ECD}">
      <dgm:prSet/>
      <dgm:spPr/>
      <dgm:t>
        <a:bodyPr/>
        <a:lstStyle/>
        <a:p>
          <a:endParaRPr lang="en-US"/>
        </a:p>
      </dgm:t>
    </dgm:pt>
    <dgm:pt modelId="{8D375554-5B83-4946-807D-CEFF26F429BF}" type="sibTrans" cxnId="{85F2421C-1DD9-4312-8B73-4DC7251B6ECD}">
      <dgm:prSet/>
      <dgm:spPr/>
      <dgm:t>
        <a:bodyPr/>
        <a:lstStyle/>
        <a:p>
          <a:endParaRPr lang="en-US"/>
        </a:p>
      </dgm:t>
    </dgm:pt>
    <dgm:pt modelId="{BF99C655-66B8-47AF-A10E-BFA037F7452C}" type="pres">
      <dgm:prSet presAssocID="{A25DC291-256C-44E9-A789-4B191FE559B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DC6F13C-9B6D-44FF-88B9-0F8F826C306B}" type="pres">
      <dgm:prSet presAssocID="{AC4218A2-1C25-4FEF-A10D-FF7925169F1F}" presName="vertOne" presStyleCnt="0"/>
      <dgm:spPr/>
    </dgm:pt>
    <dgm:pt modelId="{928BE640-F869-4DD4-8FF7-02F1C097A7E0}" type="pres">
      <dgm:prSet presAssocID="{AC4218A2-1C25-4FEF-A10D-FF7925169F1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E3B5B9-ABC3-4AF4-8578-8FDE4CF8FF1C}" type="pres">
      <dgm:prSet presAssocID="{AC4218A2-1C25-4FEF-A10D-FF7925169F1F}" presName="parTransOne" presStyleCnt="0"/>
      <dgm:spPr/>
    </dgm:pt>
    <dgm:pt modelId="{00A66BE8-023C-4228-87AA-5C8E427CCB85}" type="pres">
      <dgm:prSet presAssocID="{AC4218A2-1C25-4FEF-A10D-FF7925169F1F}" presName="horzOne" presStyleCnt="0"/>
      <dgm:spPr/>
    </dgm:pt>
    <dgm:pt modelId="{39153B14-9E83-4CE1-AA13-952262A2416F}" type="pres">
      <dgm:prSet presAssocID="{90BC450A-30D1-4E55-A675-6518DA5B184D}" presName="vertTwo" presStyleCnt="0"/>
      <dgm:spPr/>
    </dgm:pt>
    <dgm:pt modelId="{A440D205-F349-4367-BBA2-11E609B8D9E4}" type="pres">
      <dgm:prSet presAssocID="{90BC450A-30D1-4E55-A675-6518DA5B184D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61AF86-F53C-4603-9F7E-73F511B8DE5B}" type="pres">
      <dgm:prSet presAssocID="{90BC450A-30D1-4E55-A675-6518DA5B184D}" presName="parTransTwo" presStyleCnt="0"/>
      <dgm:spPr/>
    </dgm:pt>
    <dgm:pt modelId="{D17F7E00-A360-4F20-A689-80CD87878233}" type="pres">
      <dgm:prSet presAssocID="{90BC450A-30D1-4E55-A675-6518DA5B184D}" presName="horzTwo" presStyleCnt="0"/>
      <dgm:spPr/>
    </dgm:pt>
    <dgm:pt modelId="{7CCF3EB2-25CE-4314-9B18-7FA9DA1DB32F}" type="pres">
      <dgm:prSet presAssocID="{B5721E63-F0B5-4FA3-94D9-90D34A498151}" presName="vertThree" presStyleCnt="0"/>
      <dgm:spPr/>
    </dgm:pt>
    <dgm:pt modelId="{4A3DD514-88AA-4BA0-83A4-EA037642206E}" type="pres">
      <dgm:prSet presAssocID="{B5721E63-F0B5-4FA3-94D9-90D34A498151}" presName="txThre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A2A624-ED2C-4CEC-BEBB-88F188F946CB}" type="pres">
      <dgm:prSet presAssocID="{B5721E63-F0B5-4FA3-94D9-90D34A498151}" presName="horzThree" presStyleCnt="0"/>
      <dgm:spPr/>
    </dgm:pt>
    <dgm:pt modelId="{624B42C8-15AA-442F-86F2-68768426E2BA}" type="pres">
      <dgm:prSet presAssocID="{72BACC06-2BB9-462D-8FB5-03029AC59C39}" presName="sibSpaceThree" presStyleCnt="0"/>
      <dgm:spPr/>
    </dgm:pt>
    <dgm:pt modelId="{6794B793-6E4E-4A17-98BE-2A902DAA1918}" type="pres">
      <dgm:prSet presAssocID="{1B066420-EE99-47CD-ABC9-3B3614700CD5}" presName="vertThree" presStyleCnt="0"/>
      <dgm:spPr/>
    </dgm:pt>
    <dgm:pt modelId="{49C536B9-A73D-4FF0-B95F-D47A6463FA20}" type="pres">
      <dgm:prSet presAssocID="{1B066420-EE99-47CD-ABC9-3B3614700CD5}" presName="txThree" presStyleLbl="node3" presStyleIdx="1" presStyleCnt="6" custScaleX="1640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7A6BC1-91AD-4EF6-AB43-35D1E11D2D1A}" type="pres">
      <dgm:prSet presAssocID="{1B066420-EE99-47CD-ABC9-3B3614700CD5}" presName="horzThree" presStyleCnt="0"/>
      <dgm:spPr/>
    </dgm:pt>
    <dgm:pt modelId="{AAFD96AC-0F18-4151-BA32-DF8B2D1CFE07}" type="pres">
      <dgm:prSet presAssocID="{8D375554-5B83-4946-807D-CEFF26F429BF}" presName="sibSpaceThree" presStyleCnt="0"/>
      <dgm:spPr/>
    </dgm:pt>
    <dgm:pt modelId="{8C44F5BE-B617-48DA-9C1F-B60F5FB36502}" type="pres">
      <dgm:prSet presAssocID="{017625A9-5B8D-42CB-892D-49D00FAA4F24}" presName="vertThree" presStyleCnt="0"/>
      <dgm:spPr/>
    </dgm:pt>
    <dgm:pt modelId="{E57F5D00-12F8-4160-A495-C795A3CA42CD}" type="pres">
      <dgm:prSet presAssocID="{017625A9-5B8D-42CB-892D-49D00FAA4F24}" presName="txThre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024989-3C8B-46B3-9E92-8B9CBA645F51}" type="pres">
      <dgm:prSet presAssocID="{017625A9-5B8D-42CB-892D-49D00FAA4F24}" presName="horzThree" presStyleCnt="0"/>
      <dgm:spPr/>
    </dgm:pt>
    <dgm:pt modelId="{86503B8C-E253-4455-A11B-E77A712D056D}" type="pres">
      <dgm:prSet presAssocID="{21F27904-E016-49D3-ADB4-775B201DE2D6}" presName="sibSpaceTwo" presStyleCnt="0"/>
      <dgm:spPr/>
    </dgm:pt>
    <dgm:pt modelId="{1F51FC68-635A-41AE-9F17-60EDCFA2BC16}" type="pres">
      <dgm:prSet presAssocID="{FCA7270E-2268-4D16-B9E7-446A1F0BBC2C}" presName="vertTwo" presStyleCnt="0"/>
      <dgm:spPr/>
    </dgm:pt>
    <dgm:pt modelId="{9E1B2946-A8CD-460F-A008-97F3B73C9B50}" type="pres">
      <dgm:prSet presAssocID="{FCA7270E-2268-4D16-B9E7-446A1F0BBC2C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7A09BB-9E72-4C01-A8A9-571B04DF5185}" type="pres">
      <dgm:prSet presAssocID="{FCA7270E-2268-4D16-B9E7-446A1F0BBC2C}" presName="parTransTwo" presStyleCnt="0"/>
      <dgm:spPr/>
    </dgm:pt>
    <dgm:pt modelId="{4AE20CA5-FFDE-4B78-9144-035DC8A280FA}" type="pres">
      <dgm:prSet presAssocID="{FCA7270E-2268-4D16-B9E7-446A1F0BBC2C}" presName="horzTwo" presStyleCnt="0"/>
      <dgm:spPr/>
    </dgm:pt>
    <dgm:pt modelId="{90ADB016-AE58-4446-83D1-849A954B418E}" type="pres">
      <dgm:prSet presAssocID="{D5CB7642-5CF7-4A95-BFC5-B2DEBD9F9B2C}" presName="vertThree" presStyleCnt="0"/>
      <dgm:spPr/>
    </dgm:pt>
    <dgm:pt modelId="{B3C7B869-AFC2-4E47-958C-C6A3E2523D41}" type="pres">
      <dgm:prSet presAssocID="{D5CB7642-5CF7-4A95-BFC5-B2DEBD9F9B2C}" presName="txThre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61AECB-F95D-4AF2-9567-248DD598896F}" type="pres">
      <dgm:prSet presAssocID="{D5CB7642-5CF7-4A95-BFC5-B2DEBD9F9B2C}" presName="horzThree" presStyleCnt="0"/>
      <dgm:spPr/>
    </dgm:pt>
    <dgm:pt modelId="{F8AC8F41-5D32-421D-BBBF-DE0EFE009815}" type="pres">
      <dgm:prSet presAssocID="{8C42F61E-7AB7-4F9B-821E-5514C8B1857C}" presName="sibSpaceThree" presStyleCnt="0"/>
      <dgm:spPr/>
    </dgm:pt>
    <dgm:pt modelId="{EFDBDAD8-D625-4ACD-8D88-8490A3B55FC8}" type="pres">
      <dgm:prSet presAssocID="{6135013E-07ED-4231-99C1-CB08F57D967E}" presName="vertThree" presStyleCnt="0"/>
      <dgm:spPr/>
    </dgm:pt>
    <dgm:pt modelId="{008CF434-F2EB-48FF-BF42-6E0669276586}" type="pres">
      <dgm:prSet presAssocID="{6135013E-07ED-4231-99C1-CB08F57D967E}" presName="txThre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EBDF6B-9F4D-47CE-B3EC-E19984D4171C}" type="pres">
      <dgm:prSet presAssocID="{6135013E-07ED-4231-99C1-CB08F57D967E}" presName="parTransThree" presStyleCnt="0"/>
      <dgm:spPr/>
    </dgm:pt>
    <dgm:pt modelId="{7E3F6740-B876-435C-A39F-F517E85C94D7}" type="pres">
      <dgm:prSet presAssocID="{6135013E-07ED-4231-99C1-CB08F57D967E}" presName="horzThree" presStyleCnt="0"/>
      <dgm:spPr/>
    </dgm:pt>
    <dgm:pt modelId="{2C8C714B-F241-4A00-A071-CEAB0DDE1188}" type="pres">
      <dgm:prSet presAssocID="{C1889BB7-BB48-4E83-A258-64A4270FF09F}" presName="vertFour" presStyleCnt="0">
        <dgm:presLayoutVars>
          <dgm:chPref val="3"/>
        </dgm:presLayoutVars>
      </dgm:prSet>
      <dgm:spPr/>
    </dgm:pt>
    <dgm:pt modelId="{89006DC8-7433-4489-BDDA-24FAEDFBFCB7}" type="pres">
      <dgm:prSet presAssocID="{C1889BB7-BB48-4E83-A258-64A4270FF09F}" presName="txFour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C2D9E5-A544-441D-9069-169DF19B38D6}" type="pres">
      <dgm:prSet presAssocID="{C1889BB7-BB48-4E83-A258-64A4270FF09F}" presName="horzFour" presStyleCnt="0"/>
      <dgm:spPr/>
    </dgm:pt>
    <dgm:pt modelId="{27620B76-9EFD-4D95-827B-D3078461C0A8}" type="pres">
      <dgm:prSet presAssocID="{76714C2F-D6C0-42D7-9B80-073F97D4050A}" presName="sibSpaceFour" presStyleCnt="0"/>
      <dgm:spPr/>
    </dgm:pt>
    <dgm:pt modelId="{0FC58D5E-A30D-4985-84D5-68FE0B19D21A}" type="pres">
      <dgm:prSet presAssocID="{4F9BF26E-7370-4EF4-830A-BF8CC6394E3F}" presName="vertFour" presStyleCnt="0">
        <dgm:presLayoutVars>
          <dgm:chPref val="3"/>
        </dgm:presLayoutVars>
      </dgm:prSet>
      <dgm:spPr/>
    </dgm:pt>
    <dgm:pt modelId="{AB302CA7-BB41-4A1F-8766-63ACB5D33919}" type="pres">
      <dgm:prSet presAssocID="{4F9BF26E-7370-4EF4-830A-BF8CC6394E3F}" presName="txFour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CAB5B3-5D7E-4175-B2F4-8EFC6ADE79BD}" type="pres">
      <dgm:prSet presAssocID="{4F9BF26E-7370-4EF4-830A-BF8CC6394E3F}" presName="horzFour" presStyleCnt="0"/>
      <dgm:spPr/>
    </dgm:pt>
    <dgm:pt modelId="{A36FE49A-55D8-4CDD-848F-1CBF5FAAAD73}" type="pres">
      <dgm:prSet presAssocID="{9810EE88-1367-4C6A-BF41-5A247AC43DA6}" presName="sibSpaceTwo" presStyleCnt="0"/>
      <dgm:spPr/>
    </dgm:pt>
    <dgm:pt modelId="{60294865-6F01-4BBE-A8C6-2FC06F4E4185}" type="pres">
      <dgm:prSet presAssocID="{771F459A-9936-4740-A539-50C2FE5CA078}" presName="vertTwo" presStyleCnt="0"/>
      <dgm:spPr/>
    </dgm:pt>
    <dgm:pt modelId="{260376DB-4CAF-4BE6-A22B-78FF3DC75914}" type="pres">
      <dgm:prSet presAssocID="{771F459A-9936-4740-A539-50C2FE5CA078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373496-AF8D-4C34-94A9-61DE14673057}" type="pres">
      <dgm:prSet presAssocID="{771F459A-9936-4740-A539-50C2FE5CA078}" presName="parTransTwo" presStyleCnt="0"/>
      <dgm:spPr/>
    </dgm:pt>
    <dgm:pt modelId="{E65491FC-AFEF-4148-AD7F-5D1A330679B4}" type="pres">
      <dgm:prSet presAssocID="{771F459A-9936-4740-A539-50C2FE5CA078}" presName="horzTwo" presStyleCnt="0"/>
      <dgm:spPr/>
    </dgm:pt>
    <dgm:pt modelId="{9B8133B9-02CE-4919-B7F1-73960A5B9DA2}" type="pres">
      <dgm:prSet presAssocID="{8F5219F1-3050-4DE8-8223-E141301F2460}" presName="vertThree" presStyleCnt="0"/>
      <dgm:spPr/>
    </dgm:pt>
    <dgm:pt modelId="{BD948EBE-4256-4B5A-9992-2CC1B9FEFE48}" type="pres">
      <dgm:prSet presAssocID="{8F5219F1-3050-4DE8-8223-E141301F2460}" presName="txThre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A1C612-6881-433A-98E3-178DDE3CF98D}" type="pres">
      <dgm:prSet presAssocID="{8F5219F1-3050-4DE8-8223-E141301F2460}" presName="horzThree" presStyleCnt="0"/>
      <dgm:spPr/>
    </dgm:pt>
  </dgm:ptLst>
  <dgm:cxnLst>
    <dgm:cxn modelId="{A0CD0E0D-F2B3-427A-8812-7C262B97FE9F}" srcId="{FCA7270E-2268-4D16-B9E7-446A1F0BBC2C}" destId="{D5CB7642-5CF7-4A95-BFC5-B2DEBD9F9B2C}" srcOrd="0" destOrd="0" parTransId="{31A5D59F-26F1-48E5-B118-115C4E6FFE46}" sibTransId="{8C42F61E-7AB7-4F9B-821E-5514C8B1857C}"/>
    <dgm:cxn modelId="{53D162C8-6D73-4030-AFE1-FD831BE4EB6E}" type="presOf" srcId="{4F9BF26E-7370-4EF4-830A-BF8CC6394E3F}" destId="{AB302CA7-BB41-4A1F-8766-63ACB5D33919}" srcOrd="0" destOrd="0" presId="urn:microsoft.com/office/officeart/2005/8/layout/hierarchy4"/>
    <dgm:cxn modelId="{FE28ECA4-3B71-4FC4-97F6-AC761AAEAA70}" type="presOf" srcId="{771F459A-9936-4740-A539-50C2FE5CA078}" destId="{260376DB-4CAF-4BE6-A22B-78FF3DC75914}" srcOrd="0" destOrd="0" presId="urn:microsoft.com/office/officeart/2005/8/layout/hierarchy4"/>
    <dgm:cxn modelId="{CC25722F-0AB5-43F0-A593-9BF815D12FE2}" type="presOf" srcId="{AC4218A2-1C25-4FEF-A10D-FF7925169F1F}" destId="{928BE640-F869-4DD4-8FF7-02F1C097A7E0}" srcOrd="0" destOrd="0" presId="urn:microsoft.com/office/officeart/2005/8/layout/hierarchy4"/>
    <dgm:cxn modelId="{7D474EA4-17D5-4D9C-ABCF-AD09DA6F6BDD}" type="presOf" srcId="{8F5219F1-3050-4DE8-8223-E141301F2460}" destId="{BD948EBE-4256-4B5A-9992-2CC1B9FEFE48}" srcOrd="0" destOrd="0" presId="urn:microsoft.com/office/officeart/2005/8/layout/hierarchy4"/>
    <dgm:cxn modelId="{601CC39B-E35A-43B1-B069-C25AA941C735}" type="presOf" srcId="{C1889BB7-BB48-4E83-A258-64A4270FF09F}" destId="{89006DC8-7433-4489-BDDA-24FAEDFBFCB7}" srcOrd="0" destOrd="0" presId="urn:microsoft.com/office/officeart/2005/8/layout/hierarchy4"/>
    <dgm:cxn modelId="{67889BC4-44F4-4759-813B-9A6FA38D2372}" type="presOf" srcId="{017625A9-5B8D-42CB-892D-49D00FAA4F24}" destId="{E57F5D00-12F8-4160-A495-C795A3CA42CD}" srcOrd="0" destOrd="0" presId="urn:microsoft.com/office/officeart/2005/8/layout/hierarchy4"/>
    <dgm:cxn modelId="{8315EE49-97ED-4D7F-950C-77494D231EE7}" srcId="{90BC450A-30D1-4E55-A675-6518DA5B184D}" destId="{017625A9-5B8D-42CB-892D-49D00FAA4F24}" srcOrd="2" destOrd="0" parTransId="{C32FB010-0DBA-4B40-9F53-4F4AD049D696}" sibTransId="{D39D1DE9-B48D-4CC0-8F17-683F64FC9DB9}"/>
    <dgm:cxn modelId="{42764B87-682A-4B6B-AF50-2BD98347262E}" srcId="{90BC450A-30D1-4E55-A675-6518DA5B184D}" destId="{B5721E63-F0B5-4FA3-94D9-90D34A498151}" srcOrd="0" destOrd="0" parTransId="{F6EB54B8-E80D-40A2-A4AA-8D730DA4B6AE}" sibTransId="{72BACC06-2BB9-462D-8FB5-03029AC59C39}"/>
    <dgm:cxn modelId="{D10754CB-2057-4D51-B313-FE6ADEC7407C}" srcId="{6135013E-07ED-4231-99C1-CB08F57D967E}" destId="{C1889BB7-BB48-4E83-A258-64A4270FF09F}" srcOrd="0" destOrd="0" parTransId="{0DF135C5-BF5A-42B6-94DB-CD66B5AD54D4}" sibTransId="{76714C2F-D6C0-42D7-9B80-073F97D4050A}"/>
    <dgm:cxn modelId="{B4BA755F-70D0-4608-81F3-2497FD0BFA50}" srcId="{AC4218A2-1C25-4FEF-A10D-FF7925169F1F}" destId="{FCA7270E-2268-4D16-B9E7-446A1F0BBC2C}" srcOrd="1" destOrd="0" parTransId="{1C7D76F0-5D1B-47B8-A47B-7F0A04E5B702}" sibTransId="{9810EE88-1367-4C6A-BF41-5A247AC43DA6}"/>
    <dgm:cxn modelId="{F4A7F7C5-A82E-4DF5-8FE1-30B497E1E469}" type="presOf" srcId="{FCA7270E-2268-4D16-B9E7-446A1F0BBC2C}" destId="{9E1B2946-A8CD-460F-A008-97F3B73C9B50}" srcOrd="0" destOrd="0" presId="urn:microsoft.com/office/officeart/2005/8/layout/hierarchy4"/>
    <dgm:cxn modelId="{0C75CA22-6723-4115-9C4A-79FED5C79B8B}" srcId="{AC4218A2-1C25-4FEF-A10D-FF7925169F1F}" destId="{771F459A-9936-4740-A539-50C2FE5CA078}" srcOrd="2" destOrd="0" parTransId="{8889DAE7-04CD-430A-ADC5-7A6C9A97E533}" sibTransId="{FB55024C-C3BB-4F10-8D7A-BEE672248D0E}"/>
    <dgm:cxn modelId="{C2384021-678D-4E94-B1CE-E7B319DA55AC}" srcId="{FCA7270E-2268-4D16-B9E7-446A1F0BBC2C}" destId="{6135013E-07ED-4231-99C1-CB08F57D967E}" srcOrd="1" destOrd="0" parTransId="{3C631CA2-7C4B-4124-B064-AFE0992DDABF}" sibTransId="{C6BCF0C0-EDF2-4419-8A4C-D264F2F984E3}"/>
    <dgm:cxn modelId="{85F2421C-1DD9-4312-8B73-4DC7251B6ECD}" srcId="{90BC450A-30D1-4E55-A675-6518DA5B184D}" destId="{1B066420-EE99-47CD-ABC9-3B3614700CD5}" srcOrd="1" destOrd="0" parTransId="{320108C0-7458-4ED7-86B3-58D546BA7B90}" sibTransId="{8D375554-5B83-4946-807D-CEFF26F429BF}"/>
    <dgm:cxn modelId="{C2E51A82-7268-4E06-9C05-3CCE09ECD1E0}" type="presOf" srcId="{6135013E-07ED-4231-99C1-CB08F57D967E}" destId="{008CF434-F2EB-48FF-BF42-6E0669276586}" srcOrd="0" destOrd="0" presId="urn:microsoft.com/office/officeart/2005/8/layout/hierarchy4"/>
    <dgm:cxn modelId="{4B179858-C2E8-439D-8F4E-2D3D2EC6C51F}" srcId="{A25DC291-256C-44E9-A789-4B191FE559BD}" destId="{AC4218A2-1C25-4FEF-A10D-FF7925169F1F}" srcOrd="0" destOrd="0" parTransId="{55A8E604-DDC9-4633-9DA4-3BB987D0848D}" sibTransId="{4737E704-9227-4A21-8CC8-CABF4077C55E}"/>
    <dgm:cxn modelId="{2B2E3187-9D6D-48B6-8194-83E93289D66D}" type="presOf" srcId="{90BC450A-30D1-4E55-A675-6518DA5B184D}" destId="{A440D205-F349-4367-BBA2-11E609B8D9E4}" srcOrd="0" destOrd="0" presId="urn:microsoft.com/office/officeart/2005/8/layout/hierarchy4"/>
    <dgm:cxn modelId="{27572A55-3FE4-4712-AAD4-7CFD676B4A10}" srcId="{6135013E-07ED-4231-99C1-CB08F57D967E}" destId="{4F9BF26E-7370-4EF4-830A-BF8CC6394E3F}" srcOrd="1" destOrd="0" parTransId="{E373F01A-738A-46B1-9CFC-33F8047B846F}" sibTransId="{3E8BDC99-9439-48FD-A2FA-D9FA72BA5470}"/>
    <dgm:cxn modelId="{447A5AE1-CA6E-491F-BD0D-837379880BCE}" type="presOf" srcId="{1B066420-EE99-47CD-ABC9-3B3614700CD5}" destId="{49C536B9-A73D-4FF0-B95F-D47A6463FA20}" srcOrd="0" destOrd="0" presId="urn:microsoft.com/office/officeart/2005/8/layout/hierarchy4"/>
    <dgm:cxn modelId="{293D1EA3-A8D0-4FC3-9399-13FEF31E081B}" srcId="{771F459A-9936-4740-A539-50C2FE5CA078}" destId="{8F5219F1-3050-4DE8-8223-E141301F2460}" srcOrd="0" destOrd="0" parTransId="{4F108360-A7C3-410E-8526-A263E4179FF1}" sibTransId="{C372CDA5-BABA-407D-8B74-C76B65029DC3}"/>
    <dgm:cxn modelId="{525E5B52-22B2-44FF-895C-237D0FEB7843}" type="presOf" srcId="{B5721E63-F0B5-4FA3-94D9-90D34A498151}" destId="{4A3DD514-88AA-4BA0-83A4-EA037642206E}" srcOrd="0" destOrd="0" presId="urn:microsoft.com/office/officeart/2005/8/layout/hierarchy4"/>
    <dgm:cxn modelId="{776F3872-862C-4D10-9F1F-50B2CF40A195}" type="presOf" srcId="{D5CB7642-5CF7-4A95-BFC5-B2DEBD9F9B2C}" destId="{B3C7B869-AFC2-4E47-958C-C6A3E2523D41}" srcOrd="0" destOrd="0" presId="urn:microsoft.com/office/officeart/2005/8/layout/hierarchy4"/>
    <dgm:cxn modelId="{B214224B-2734-4505-81E4-E7DC8BC7AB4D}" srcId="{AC4218A2-1C25-4FEF-A10D-FF7925169F1F}" destId="{90BC450A-30D1-4E55-A675-6518DA5B184D}" srcOrd="0" destOrd="0" parTransId="{EBE54687-7DE3-4515-A8E5-CD4289BBA831}" sibTransId="{21F27904-E016-49D3-ADB4-775B201DE2D6}"/>
    <dgm:cxn modelId="{FAEBDF9A-AD26-4F90-BF24-E760649752EB}" type="presOf" srcId="{A25DC291-256C-44E9-A789-4B191FE559BD}" destId="{BF99C655-66B8-47AF-A10E-BFA037F7452C}" srcOrd="0" destOrd="0" presId="urn:microsoft.com/office/officeart/2005/8/layout/hierarchy4"/>
    <dgm:cxn modelId="{35DBAB57-25B7-4137-8E2A-399185C502BC}" type="presParOf" srcId="{BF99C655-66B8-47AF-A10E-BFA037F7452C}" destId="{0DC6F13C-9B6D-44FF-88B9-0F8F826C306B}" srcOrd="0" destOrd="0" presId="urn:microsoft.com/office/officeart/2005/8/layout/hierarchy4"/>
    <dgm:cxn modelId="{CA6B6BBF-34FB-4FEB-AC42-2629733D02A0}" type="presParOf" srcId="{0DC6F13C-9B6D-44FF-88B9-0F8F826C306B}" destId="{928BE640-F869-4DD4-8FF7-02F1C097A7E0}" srcOrd="0" destOrd="0" presId="urn:microsoft.com/office/officeart/2005/8/layout/hierarchy4"/>
    <dgm:cxn modelId="{0932FE6A-0D0D-425D-BEDA-06A0B61A36B7}" type="presParOf" srcId="{0DC6F13C-9B6D-44FF-88B9-0F8F826C306B}" destId="{A1E3B5B9-ABC3-4AF4-8578-8FDE4CF8FF1C}" srcOrd="1" destOrd="0" presId="urn:microsoft.com/office/officeart/2005/8/layout/hierarchy4"/>
    <dgm:cxn modelId="{5C213A41-7756-46E1-8545-FA22428FFB3C}" type="presParOf" srcId="{0DC6F13C-9B6D-44FF-88B9-0F8F826C306B}" destId="{00A66BE8-023C-4228-87AA-5C8E427CCB85}" srcOrd="2" destOrd="0" presId="urn:microsoft.com/office/officeart/2005/8/layout/hierarchy4"/>
    <dgm:cxn modelId="{ECCF91D3-B12C-489D-BF72-024734567ECE}" type="presParOf" srcId="{00A66BE8-023C-4228-87AA-5C8E427CCB85}" destId="{39153B14-9E83-4CE1-AA13-952262A2416F}" srcOrd="0" destOrd="0" presId="urn:microsoft.com/office/officeart/2005/8/layout/hierarchy4"/>
    <dgm:cxn modelId="{80EFEB2E-8AA1-40C6-B3F6-C2D530DB999D}" type="presParOf" srcId="{39153B14-9E83-4CE1-AA13-952262A2416F}" destId="{A440D205-F349-4367-BBA2-11E609B8D9E4}" srcOrd="0" destOrd="0" presId="urn:microsoft.com/office/officeart/2005/8/layout/hierarchy4"/>
    <dgm:cxn modelId="{5BBDBC6C-3FFF-4133-9C6D-D5842B8B1712}" type="presParOf" srcId="{39153B14-9E83-4CE1-AA13-952262A2416F}" destId="{7561AF86-F53C-4603-9F7E-73F511B8DE5B}" srcOrd="1" destOrd="0" presId="urn:microsoft.com/office/officeart/2005/8/layout/hierarchy4"/>
    <dgm:cxn modelId="{B12D4402-AD5B-4D29-BCED-494058A51C1F}" type="presParOf" srcId="{39153B14-9E83-4CE1-AA13-952262A2416F}" destId="{D17F7E00-A360-4F20-A689-80CD87878233}" srcOrd="2" destOrd="0" presId="urn:microsoft.com/office/officeart/2005/8/layout/hierarchy4"/>
    <dgm:cxn modelId="{6B4E59C8-976C-4A3D-BB27-25F64B305927}" type="presParOf" srcId="{D17F7E00-A360-4F20-A689-80CD87878233}" destId="{7CCF3EB2-25CE-4314-9B18-7FA9DA1DB32F}" srcOrd="0" destOrd="0" presId="urn:microsoft.com/office/officeart/2005/8/layout/hierarchy4"/>
    <dgm:cxn modelId="{CF771921-7BE4-44CF-B081-77B0CC8424C1}" type="presParOf" srcId="{7CCF3EB2-25CE-4314-9B18-7FA9DA1DB32F}" destId="{4A3DD514-88AA-4BA0-83A4-EA037642206E}" srcOrd="0" destOrd="0" presId="urn:microsoft.com/office/officeart/2005/8/layout/hierarchy4"/>
    <dgm:cxn modelId="{A57D40BE-A916-43AF-9C79-508CA5B4EF29}" type="presParOf" srcId="{7CCF3EB2-25CE-4314-9B18-7FA9DA1DB32F}" destId="{73A2A624-ED2C-4CEC-BEBB-88F188F946CB}" srcOrd="1" destOrd="0" presId="urn:microsoft.com/office/officeart/2005/8/layout/hierarchy4"/>
    <dgm:cxn modelId="{6A197AEF-6DDD-48C4-B932-9E75F52DEA40}" type="presParOf" srcId="{D17F7E00-A360-4F20-A689-80CD87878233}" destId="{624B42C8-15AA-442F-86F2-68768426E2BA}" srcOrd="1" destOrd="0" presId="urn:microsoft.com/office/officeart/2005/8/layout/hierarchy4"/>
    <dgm:cxn modelId="{5FFE8C81-A81B-4664-A86A-244BB69D69B4}" type="presParOf" srcId="{D17F7E00-A360-4F20-A689-80CD87878233}" destId="{6794B793-6E4E-4A17-98BE-2A902DAA1918}" srcOrd="2" destOrd="0" presId="urn:microsoft.com/office/officeart/2005/8/layout/hierarchy4"/>
    <dgm:cxn modelId="{E335A3ED-1292-4180-BEDE-C092F14193FB}" type="presParOf" srcId="{6794B793-6E4E-4A17-98BE-2A902DAA1918}" destId="{49C536B9-A73D-4FF0-B95F-D47A6463FA20}" srcOrd="0" destOrd="0" presId="urn:microsoft.com/office/officeart/2005/8/layout/hierarchy4"/>
    <dgm:cxn modelId="{859717EA-9F1F-4E91-A516-3D252A5F97BD}" type="presParOf" srcId="{6794B793-6E4E-4A17-98BE-2A902DAA1918}" destId="{507A6BC1-91AD-4EF6-AB43-35D1E11D2D1A}" srcOrd="1" destOrd="0" presId="urn:microsoft.com/office/officeart/2005/8/layout/hierarchy4"/>
    <dgm:cxn modelId="{FD5A3316-5732-4469-9813-C2844E92DCB2}" type="presParOf" srcId="{D17F7E00-A360-4F20-A689-80CD87878233}" destId="{AAFD96AC-0F18-4151-BA32-DF8B2D1CFE07}" srcOrd="3" destOrd="0" presId="urn:microsoft.com/office/officeart/2005/8/layout/hierarchy4"/>
    <dgm:cxn modelId="{8EA88584-E533-48A4-8720-6FEEE32D5689}" type="presParOf" srcId="{D17F7E00-A360-4F20-A689-80CD87878233}" destId="{8C44F5BE-B617-48DA-9C1F-B60F5FB36502}" srcOrd="4" destOrd="0" presId="urn:microsoft.com/office/officeart/2005/8/layout/hierarchy4"/>
    <dgm:cxn modelId="{0206B420-2607-4B8B-8198-BC042835457D}" type="presParOf" srcId="{8C44F5BE-B617-48DA-9C1F-B60F5FB36502}" destId="{E57F5D00-12F8-4160-A495-C795A3CA42CD}" srcOrd="0" destOrd="0" presId="urn:microsoft.com/office/officeart/2005/8/layout/hierarchy4"/>
    <dgm:cxn modelId="{BFB17F19-6B57-4EF3-A0D0-FD51D49AB625}" type="presParOf" srcId="{8C44F5BE-B617-48DA-9C1F-B60F5FB36502}" destId="{FC024989-3C8B-46B3-9E92-8B9CBA645F51}" srcOrd="1" destOrd="0" presId="urn:microsoft.com/office/officeart/2005/8/layout/hierarchy4"/>
    <dgm:cxn modelId="{74302C5B-AA10-497A-BD84-6E4EF216BE31}" type="presParOf" srcId="{00A66BE8-023C-4228-87AA-5C8E427CCB85}" destId="{86503B8C-E253-4455-A11B-E77A712D056D}" srcOrd="1" destOrd="0" presId="urn:microsoft.com/office/officeart/2005/8/layout/hierarchy4"/>
    <dgm:cxn modelId="{13BDE00B-88EB-4519-906A-C881683727F0}" type="presParOf" srcId="{00A66BE8-023C-4228-87AA-5C8E427CCB85}" destId="{1F51FC68-635A-41AE-9F17-60EDCFA2BC16}" srcOrd="2" destOrd="0" presId="urn:microsoft.com/office/officeart/2005/8/layout/hierarchy4"/>
    <dgm:cxn modelId="{165F03F1-3337-4580-9818-8E090932D2B3}" type="presParOf" srcId="{1F51FC68-635A-41AE-9F17-60EDCFA2BC16}" destId="{9E1B2946-A8CD-460F-A008-97F3B73C9B50}" srcOrd="0" destOrd="0" presId="urn:microsoft.com/office/officeart/2005/8/layout/hierarchy4"/>
    <dgm:cxn modelId="{DABF12AF-A194-4A46-9CA4-85A655493153}" type="presParOf" srcId="{1F51FC68-635A-41AE-9F17-60EDCFA2BC16}" destId="{ED7A09BB-9E72-4C01-A8A9-571B04DF5185}" srcOrd="1" destOrd="0" presId="urn:microsoft.com/office/officeart/2005/8/layout/hierarchy4"/>
    <dgm:cxn modelId="{2406D6B7-E529-4360-ABB3-24F004D35ED4}" type="presParOf" srcId="{1F51FC68-635A-41AE-9F17-60EDCFA2BC16}" destId="{4AE20CA5-FFDE-4B78-9144-035DC8A280FA}" srcOrd="2" destOrd="0" presId="urn:microsoft.com/office/officeart/2005/8/layout/hierarchy4"/>
    <dgm:cxn modelId="{88A49C4D-FC89-49D6-BD8E-121387DEF97D}" type="presParOf" srcId="{4AE20CA5-FFDE-4B78-9144-035DC8A280FA}" destId="{90ADB016-AE58-4446-83D1-849A954B418E}" srcOrd="0" destOrd="0" presId="urn:microsoft.com/office/officeart/2005/8/layout/hierarchy4"/>
    <dgm:cxn modelId="{9592B563-DBF9-4D44-8B5C-D57C420CB06B}" type="presParOf" srcId="{90ADB016-AE58-4446-83D1-849A954B418E}" destId="{B3C7B869-AFC2-4E47-958C-C6A3E2523D41}" srcOrd="0" destOrd="0" presId="urn:microsoft.com/office/officeart/2005/8/layout/hierarchy4"/>
    <dgm:cxn modelId="{556D733F-B041-49BC-902A-F37A61A8A793}" type="presParOf" srcId="{90ADB016-AE58-4446-83D1-849A954B418E}" destId="{C361AECB-F95D-4AF2-9567-248DD598896F}" srcOrd="1" destOrd="0" presId="urn:microsoft.com/office/officeart/2005/8/layout/hierarchy4"/>
    <dgm:cxn modelId="{CCAA22C9-5D99-49F0-8AC9-D43F067F958F}" type="presParOf" srcId="{4AE20CA5-FFDE-4B78-9144-035DC8A280FA}" destId="{F8AC8F41-5D32-421D-BBBF-DE0EFE009815}" srcOrd="1" destOrd="0" presId="urn:microsoft.com/office/officeart/2005/8/layout/hierarchy4"/>
    <dgm:cxn modelId="{504B0911-F611-4408-B9D1-4594787B3BB6}" type="presParOf" srcId="{4AE20CA5-FFDE-4B78-9144-035DC8A280FA}" destId="{EFDBDAD8-D625-4ACD-8D88-8490A3B55FC8}" srcOrd="2" destOrd="0" presId="urn:microsoft.com/office/officeart/2005/8/layout/hierarchy4"/>
    <dgm:cxn modelId="{895FBEDB-8187-4AA4-9747-5E5F94B1885F}" type="presParOf" srcId="{EFDBDAD8-D625-4ACD-8D88-8490A3B55FC8}" destId="{008CF434-F2EB-48FF-BF42-6E0669276586}" srcOrd="0" destOrd="0" presId="urn:microsoft.com/office/officeart/2005/8/layout/hierarchy4"/>
    <dgm:cxn modelId="{A35F8A4F-E9C4-4592-ABA2-F4CC6F0B3A97}" type="presParOf" srcId="{EFDBDAD8-D625-4ACD-8D88-8490A3B55FC8}" destId="{9EEBDF6B-9F4D-47CE-B3EC-E19984D4171C}" srcOrd="1" destOrd="0" presId="urn:microsoft.com/office/officeart/2005/8/layout/hierarchy4"/>
    <dgm:cxn modelId="{6C6AD20D-4086-4932-9D8F-DF5DA2582462}" type="presParOf" srcId="{EFDBDAD8-D625-4ACD-8D88-8490A3B55FC8}" destId="{7E3F6740-B876-435C-A39F-F517E85C94D7}" srcOrd="2" destOrd="0" presId="urn:microsoft.com/office/officeart/2005/8/layout/hierarchy4"/>
    <dgm:cxn modelId="{D73EC919-D48A-4C71-A77B-9A690486D734}" type="presParOf" srcId="{7E3F6740-B876-435C-A39F-F517E85C94D7}" destId="{2C8C714B-F241-4A00-A071-CEAB0DDE1188}" srcOrd="0" destOrd="0" presId="urn:microsoft.com/office/officeart/2005/8/layout/hierarchy4"/>
    <dgm:cxn modelId="{C48F6829-F39B-46A1-B781-6F917C258173}" type="presParOf" srcId="{2C8C714B-F241-4A00-A071-CEAB0DDE1188}" destId="{89006DC8-7433-4489-BDDA-24FAEDFBFCB7}" srcOrd="0" destOrd="0" presId="urn:microsoft.com/office/officeart/2005/8/layout/hierarchy4"/>
    <dgm:cxn modelId="{9884F14F-FD73-444F-9795-88B5EB3D0C7C}" type="presParOf" srcId="{2C8C714B-F241-4A00-A071-CEAB0DDE1188}" destId="{C0C2D9E5-A544-441D-9069-169DF19B38D6}" srcOrd="1" destOrd="0" presId="urn:microsoft.com/office/officeart/2005/8/layout/hierarchy4"/>
    <dgm:cxn modelId="{9299F9DD-799E-409F-B7C3-CB5252EC037F}" type="presParOf" srcId="{7E3F6740-B876-435C-A39F-F517E85C94D7}" destId="{27620B76-9EFD-4D95-827B-D3078461C0A8}" srcOrd="1" destOrd="0" presId="urn:microsoft.com/office/officeart/2005/8/layout/hierarchy4"/>
    <dgm:cxn modelId="{2A9A7CA6-06B8-45B6-81DA-2AB58FF1A474}" type="presParOf" srcId="{7E3F6740-B876-435C-A39F-F517E85C94D7}" destId="{0FC58D5E-A30D-4985-84D5-68FE0B19D21A}" srcOrd="2" destOrd="0" presId="urn:microsoft.com/office/officeart/2005/8/layout/hierarchy4"/>
    <dgm:cxn modelId="{202D64C5-2F81-4C1D-B0FE-8D15AE8D198D}" type="presParOf" srcId="{0FC58D5E-A30D-4985-84D5-68FE0B19D21A}" destId="{AB302CA7-BB41-4A1F-8766-63ACB5D33919}" srcOrd="0" destOrd="0" presId="urn:microsoft.com/office/officeart/2005/8/layout/hierarchy4"/>
    <dgm:cxn modelId="{D72613A5-E48A-40D8-8A4D-F922714866FF}" type="presParOf" srcId="{0FC58D5E-A30D-4985-84D5-68FE0B19D21A}" destId="{4ECAB5B3-5D7E-4175-B2F4-8EFC6ADE79BD}" srcOrd="1" destOrd="0" presId="urn:microsoft.com/office/officeart/2005/8/layout/hierarchy4"/>
    <dgm:cxn modelId="{8D02C5FB-54A9-4CF6-9D29-9B20E9A8D157}" type="presParOf" srcId="{00A66BE8-023C-4228-87AA-5C8E427CCB85}" destId="{A36FE49A-55D8-4CDD-848F-1CBF5FAAAD73}" srcOrd="3" destOrd="0" presId="urn:microsoft.com/office/officeart/2005/8/layout/hierarchy4"/>
    <dgm:cxn modelId="{DE36C334-A7D2-41C6-9C45-7D60E4B9FC49}" type="presParOf" srcId="{00A66BE8-023C-4228-87AA-5C8E427CCB85}" destId="{60294865-6F01-4BBE-A8C6-2FC06F4E4185}" srcOrd="4" destOrd="0" presId="urn:microsoft.com/office/officeart/2005/8/layout/hierarchy4"/>
    <dgm:cxn modelId="{402DD092-77DB-40D4-AB1D-9BEBC755763C}" type="presParOf" srcId="{60294865-6F01-4BBE-A8C6-2FC06F4E4185}" destId="{260376DB-4CAF-4BE6-A22B-78FF3DC75914}" srcOrd="0" destOrd="0" presId="urn:microsoft.com/office/officeart/2005/8/layout/hierarchy4"/>
    <dgm:cxn modelId="{D1BADAD8-83AD-4D3A-AF81-11243E33294A}" type="presParOf" srcId="{60294865-6F01-4BBE-A8C6-2FC06F4E4185}" destId="{0B373496-AF8D-4C34-94A9-61DE14673057}" srcOrd="1" destOrd="0" presId="urn:microsoft.com/office/officeart/2005/8/layout/hierarchy4"/>
    <dgm:cxn modelId="{322FEBBD-86CE-4D7A-A92E-04D100D4CF20}" type="presParOf" srcId="{60294865-6F01-4BBE-A8C6-2FC06F4E4185}" destId="{E65491FC-AFEF-4148-AD7F-5D1A330679B4}" srcOrd="2" destOrd="0" presId="urn:microsoft.com/office/officeart/2005/8/layout/hierarchy4"/>
    <dgm:cxn modelId="{DD05C222-70B7-40D4-89B7-B976849499EB}" type="presParOf" srcId="{E65491FC-AFEF-4148-AD7F-5D1A330679B4}" destId="{9B8133B9-02CE-4919-B7F1-73960A5B9DA2}" srcOrd="0" destOrd="0" presId="urn:microsoft.com/office/officeart/2005/8/layout/hierarchy4"/>
    <dgm:cxn modelId="{E446CE54-2C0C-4DD6-8925-B17362E0C940}" type="presParOf" srcId="{9B8133B9-02CE-4919-B7F1-73960A5B9DA2}" destId="{BD948EBE-4256-4B5A-9992-2CC1B9FEFE48}" srcOrd="0" destOrd="0" presId="urn:microsoft.com/office/officeart/2005/8/layout/hierarchy4"/>
    <dgm:cxn modelId="{16AAF02D-5E8C-4A0F-9A91-45B281CE7E6B}" type="presParOf" srcId="{9B8133B9-02CE-4919-B7F1-73960A5B9DA2}" destId="{19A1C612-6881-433A-98E3-178DDE3CF98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5228BC-C3A4-4906-B6B0-BBE9CEE20CFD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061ABA-E5FC-4481-892B-5F13078F92C7}">
      <dgm:prSet/>
      <dgm:spPr/>
      <dgm:t>
        <a:bodyPr/>
        <a:lstStyle/>
        <a:p>
          <a:r>
            <a:rPr lang="en-GB" dirty="0" smtClean="0">
              <a:solidFill>
                <a:srgbClr val="FF0000"/>
              </a:solidFill>
            </a:rPr>
            <a:t>Continuity</a:t>
          </a:r>
          <a:r>
            <a:rPr lang="en-GB" dirty="0" smtClean="0"/>
            <a:t> </a:t>
          </a:r>
        </a:p>
      </dgm:t>
    </dgm:pt>
    <dgm:pt modelId="{0C04D851-7E76-4D37-9BFC-785C94EE8137}" type="parTrans" cxnId="{1D79140B-19B8-46AA-AE9B-CFF54E75BF2A}">
      <dgm:prSet/>
      <dgm:spPr/>
      <dgm:t>
        <a:bodyPr/>
        <a:lstStyle/>
        <a:p>
          <a:endParaRPr lang="en-US"/>
        </a:p>
      </dgm:t>
    </dgm:pt>
    <dgm:pt modelId="{3C8DAA7A-4748-4286-941E-6BBB699C9D54}" type="sibTrans" cxnId="{1D79140B-19B8-46AA-AE9B-CFF54E75BF2A}">
      <dgm:prSet/>
      <dgm:spPr/>
      <dgm:t>
        <a:bodyPr/>
        <a:lstStyle/>
        <a:p>
          <a:endParaRPr lang="en-US"/>
        </a:p>
      </dgm:t>
    </dgm:pt>
    <dgm:pt modelId="{874EB22F-ABE4-45B1-AA15-ED9E08C568C7}">
      <dgm:prSet/>
      <dgm:spPr>
        <a:solidFill>
          <a:srgbClr val="BDDEFF"/>
        </a:solidFill>
      </dgm:spPr>
      <dgm:t>
        <a:bodyPr/>
        <a:lstStyle/>
        <a:p>
          <a:r>
            <a:rPr lang="en-GB" u="sng" dirty="0" smtClean="0">
              <a:solidFill>
                <a:srgbClr val="0F5494"/>
              </a:solidFill>
            </a:rPr>
            <a:t>Independent</a:t>
          </a:r>
          <a:r>
            <a:rPr lang="en-GB" dirty="0" smtClean="0">
              <a:solidFill>
                <a:srgbClr val="0F5494"/>
              </a:solidFill>
            </a:rPr>
            <a:t> programme</a:t>
          </a:r>
        </a:p>
      </dgm:t>
    </dgm:pt>
    <dgm:pt modelId="{1817C747-20B1-4C0B-8442-DC9A45BDA3ED}" type="parTrans" cxnId="{11FF8B70-600A-45E6-9A8A-A45B7706BDA3}">
      <dgm:prSet/>
      <dgm:spPr/>
      <dgm:t>
        <a:bodyPr/>
        <a:lstStyle/>
        <a:p>
          <a:endParaRPr lang="en-US"/>
        </a:p>
      </dgm:t>
    </dgm:pt>
    <dgm:pt modelId="{1015AE2C-647C-428B-9609-2D184A0B0336}" type="sibTrans" cxnId="{11FF8B70-600A-45E6-9A8A-A45B7706BDA3}">
      <dgm:prSet/>
      <dgm:spPr/>
      <dgm:t>
        <a:bodyPr/>
        <a:lstStyle/>
        <a:p>
          <a:endParaRPr lang="en-US"/>
        </a:p>
      </dgm:t>
    </dgm:pt>
    <dgm:pt modelId="{04CF1E3B-7CF6-4955-BA13-DE1D358A3DBA}">
      <dgm:prSet/>
      <dgm:spPr>
        <a:solidFill>
          <a:srgbClr val="BDDEFF"/>
        </a:solidFill>
      </dgm:spPr>
      <dgm:t>
        <a:bodyPr/>
        <a:lstStyle/>
        <a:p>
          <a:r>
            <a:rPr lang="en-GB" u="sng" dirty="0" smtClean="0">
              <a:solidFill>
                <a:srgbClr val="0F5494"/>
              </a:solidFill>
            </a:rPr>
            <a:t>Similar objectives</a:t>
          </a:r>
          <a:r>
            <a:rPr lang="en-GB" dirty="0" smtClean="0">
              <a:solidFill>
                <a:srgbClr val="0F5494"/>
              </a:solidFill>
            </a:rPr>
            <a:t> and scope of action</a:t>
          </a:r>
        </a:p>
      </dgm:t>
    </dgm:pt>
    <dgm:pt modelId="{B8180A5A-73FD-4F3A-ABC5-0898AFDC2BBE}" type="parTrans" cxnId="{45832885-07F0-4B94-8BC8-D1682D1F4C42}">
      <dgm:prSet/>
      <dgm:spPr/>
      <dgm:t>
        <a:bodyPr/>
        <a:lstStyle/>
        <a:p>
          <a:endParaRPr lang="en-US"/>
        </a:p>
      </dgm:t>
    </dgm:pt>
    <dgm:pt modelId="{C481C833-DC6A-4D37-9CA2-9474AB43947C}" type="sibTrans" cxnId="{45832885-07F0-4B94-8BC8-D1682D1F4C42}">
      <dgm:prSet/>
      <dgm:spPr/>
      <dgm:t>
        <a:bodyPr/>
        <a:lstStyle/>
        <a:p>
          <a:endParaRPr lang="en-US"/>
        </a:p>
      </dgm:t>
    </dgm:pt>
    <dgm:pt modelId="{ADBD2D49-A978-4163-B447-F2E6DFEBCA17}">
      <dgm:prSet/>
      <dgm:spPr/>
      <dgm:t>
        <a:bodyPr/>
        <a:lstStyle/>
        <a:p>
          <a:r>
            <a:rPr lang="en-GB" dirty="0" smtClean="0">
              <a:solidFill>
                <a:srgbClr val="FF0000"/>
              </a:solidFill>
            </a:rPr>
            <a:t>Novelties</a:t>
          </a:r>
        </a:p>
      </dgm:t>
    </dgm:pt>
    <dgm:pt modelId="{9B53B0B8-3083-47F6-B24A-BAFB5B30A9DC}" type="parTrans" cxnId="{3ACFA171-BDFD-45D1-B1FD-E3D8EE23C264}">
      <dgm:prSet/>
      <dgm:spPr/>
      <dgm:t>
        <a:bodyPr/>
        <a:lstStyle/>
        <a:p>
          <a:endParaRPr lang="en-US"/>
        </a:p>
      </dgm:t>
    </dgm:pt>
    <dgm:pt modelId="{DBDA1980-604D-4BB8-BB8E-F197FA2044C4}" type="sibTrans" cxnId="{3ACFA171-BDFD-45D1-B1FD-E3D8EE23C264}">
      <dgm:prSet/>
      <dgm:spPr/>
      <dgm:t>
        <a:bodyPr/>
        <a:lstStyle/>
        <a:p>
          <a:endParaRPr lang="en-US"/>
        </a:p>
      </dgm:t>
    </dgm:pt>
    <dgm:pt modelId="{1FFD6E86-1BA1-4DE3-9965-F4C22C2B2F89}">
      <dgm:prSet/>
      <dgm:spPr>
        <a:solidFill>
          <a:srgbClr val="BDDEFF"/>
        </a:solidFill>
      </dgm:spPr>
      <dgm:t>
        <a:bodyPr/>
        <a:lstStyle/>
        <a:p>
          <a:r>
            <a:rPr lang="en-GB" dirty="0" smtClean="0">
              <a:solidFill>
                <a:srgbClr val="0F5494"/>
              </a:solidFill>
            </a:rPr>
            <a:t>More enhanced </a:t>
          </a:r>
          <a:r>
            <a:rPr lang="en-GB" u="sng" dirty="0" smtClean="0">
              <a:solidFill>
                <a:srgbClr val="0F5494"/>
              </a:solidFill>
            </a:rPr>
            <a:t>operational cooperation</a:t>
          </a:r>
          <a:endParaRPr lang="en-GB" dirty="0" smtClean="0">
            <a:solidFill>
              <a:srgbClr val="0F5494"/>
            </a:solidFill>
          </a:endParaRPr>
        </a:p>
      </dgm:t>
    </dgm:pt>
    <dgm:pt modelId="{C6A113B6-FF06-4085-B9EF-D8610BB51A5D}" type="parTrans" cxnId="{D8A43AD9-5FE6-4222-8FEC-C1AFF7E4DEB4}">
      <dgm:prSet/>
      <dgm:spPr/>
      <dgm:t>
        <a:bodyPr/>
        <a:lstStyle/>
        <a:p>
          <a:endParaRPr lang="en-US"/>
        </a:p>
      </dgm:t>
    </dgm:pt>
    <dgm:pt modelId="{CE12BA9D-65AF-4601-A1D8-616A8F041645}" type="sibTrans" cxnId="{D8A43AD9-5FE6-4222-8FEC-C1AFF7E4DEB4}">
      <dgm:prSet/>
      <dgm:spPr/>
      <dgm:t>
        <a:bodyPr/>
        <a:lstStyle/>
        <a:p>
          <a:endParaRPr lang="en-US"/>
        </a:p>
      </dgm:t>
    </dgm:pt>
    <dgm:pt modelId="{FDD4347D-AE69-4658-8BA7-5CA6CCADC160}">
      <dgm:prSet/>
      <dgm:spPr>
        <a:solidFill>
          <a:srgbClr val="BDDEFF"/>
        </a:solidFill>
      </dgm:spPr>
      <dgm:t>
        <a:bodyPr/>
        <a:lstStyle/>
        <a:p>
          <a:r>
            <a:rPr lang="en-GB" u="sng" dirty="0" smtClean="0">
              <a:solidFill>
                <a:srgbClr val="0F5494"/>
              </a:solidFill>
            </a:rPr>
            <a:t>Innovation</a:t>
          </a:r>
          <a:r>
            <a:rPr lang="en-GB" dirty="0" smtClean="0">
              <a:solidFill>
                <a:srgbClr val="0F5494"/>
              </a:solidFill>
            </a:rPr>
            <a:t> possible in all domains</a:t>
          </a:r>
        </a:p>
      </dgm:t>
    </dgm:pt>
    <dgm:pt modelId="{257FA774-86A1-4CDD-AA7E-83AFC0BEABEC}" type="parTrans" cxnId="{D6E41A77-25A2-4B67-86B0-A44463ED05E5}">
      <dgm:prSet/>
      <dgm:spPr/>
      <dgm:t>
        <a:bodyPr/>
        <a:lstStyle/>
        <a:p>
          <a:endParaRPr lang="en-US"/>
        </a:p>
      </dgm:t>
    </dgm:pt>
    <dgm:pt modelId="{091B807D-7D2A-44C4-9761-835F2D492CD4}" type="sibTrans" cxnId="{D6E41A77-25A2-4B67-86B0-A44463ED05E5}">
      <dgm:prSet/>
      <dgm:spPr/>
      <dgm:t>
        <a:bodyPr/>
        <a:lstStyle/>
        <a:p>
          <a:endParaRPr lang="en-US"/>
        </a:p>
      </dgm:t>
    </dgm:pt>
    <dgm:pt modelId="{9A9CCE5B-E588-4218-BEC0-14145CA616F8}">
      <dgm:prSet/>
      <dgm:spPr/>
      <dgm:t>
        <a:bodyPr/>
        <a:lstStyle/>
        <a:p>
          <a:r>
            <a:rPr lang="en-GB" dirty="0" smtClean="0">
              <a:solidFill>
                <a:srgbClr val="FF0000"/>
              </a:solidFill>
            </a:rPr>
            <a:t>Simplification</a:t>
          </a:r>
        </a:p>
      </dgm:t>
    </dgm:pt>
    <dgm:pt modelId="{DA8B9222-E581-42D2-A1D0-3C51AA6EC7DF}" type="parTrans" cxnId="{884C0CDA-CEB5-4D74-9797-268C377F7528}">
      <dgm:prSet/>
      <dgm:spPr/>
      <dgm:t>
        <a:bodyPr/>
        <a:lstStyle/>
        <a:p>
          <a:endParaRPr lang="en-US"/>
        </a:p>
      </dgm:t>
    </dgm:pt>
    <dgm:pt modelId="{27F45EB7-61DE-468D-BBB3-194B53FD1724}" type="sibTrans" cxnId="{884C0CDA-CEB5-4D74-9797-268C377F7528}">
      <dgm:prSet/>
      <dgm:spPr/>
      <dgm:t>
        <a:bodyPr/>
        <a:lstStyle/>
        <a:p>
          <a:endParaRPr lang="en-US"/>
        </a:p>
      </dgm:t>
    </dgm:pt>
    <dgm:pt modelId="{0A37F2D0-9E3B-4810-9AAA-CCAA42518588}">
      <dgm:prSet/>
      <dgm:spPr>
        <a:solidFill>
          <a:srgbClr val="BDDEFF"/>
        </a:solidFill>
      </dgm:spPr>
      <dgm:t>
        <a:bodyPr/>
        <a:lstStyle/>
        <a:p>
          <a:r>
            <a:rPr lang="en-GB" dirty="0" smtClean="0">
              <a:solidFill>
                <a:srgbClr val="0F5494"/>
              </a:solidFill>
            </a:rPr>
            <a:t>Broader categories of </a:t>
          </a:r>
          <a:r>
            <a:rPr lang="en-GB" u="sng" dirty="0" smtClean="0">
              <a:solidFill>
                <a:srgbClr val="0F5494"/>
              </a:solidFill>
            </a:rPr>
            <a:t>actions</a:t>
          </a:r>
        </a:p>
      </dgm:t>
    </dgm:pt>
    <dgm:pt modelId="{839CBDED-4ABC-4E57-AE33-23FCC1D4C343}" type="parTrans" cxnId="{426510BE-69BA-4A1E-84A5-0ABCA64B967B}">
      <dgm:prSet/>
      <dgm:spPr/>
      <dgm:t>
        <a:bodyPr/>
        <a:lstStyle/>
        <a:p>
          <a:endParaRPr lang="en-US"/>
        </a:p>
      </dgm:t>
    </dgm:pt>
    <dgm:pt modelId="{A0B38D91-D566-4390-B46C-6996F0625798}" type="sibTrans" cxnId="{426510BE-69BA-4A1E-84A5-0ABCA64B967B}">
      <dgm:prSet/>
      <dgm:spPr/>
      <dgm:t>
        <a:bodyPr/>
        <a:lstStyle/>
        <a:p>
          <a:endParaRPr lang="en-US"/>
        </a:p>
      </dgm:t>
    </dgm:pt>
    <dgm:pt modelId="{CD5BF8B0-8961-4C8C-9923-C260D283D607}">
      <dgm:prSet/>
      <dgm:spPr>
        <a:solidFill>
          <a:srgbClr val="BDDEFF"/>
        </a:solidFill>
      </dgm:spPr>
      <dgm:t>
        <a:bodyPr/>
        <a:lstStyle/>
        <a:p>
          <a:r>
            <a:rPr lang="en-GB" u="sng" dirty="0" smtClean="0">
              <a:solidFill>
                <a:srgbClr val="0F5494"/>
              </a:solidFill>
            </a:rPr>
            <a:t>Multiannual</a:t>
          </a:r>
          <a:r>
            <a:rPr lang="en-GB" dirty="0" smtClean="0">
              <a:solidFill>
                <a:srgbClr val="0F5494"/>
              </a:solidFill>
            </a:rPr>
            <a:t> work programmes relying on  comitology</a:t>
          </a:r>
        </a:p>
      </dgm:t>
    </dgm:pt>
    <dgm:pt modelId="{01C100E0-84FA-4CD7-A987-4C75D6BE251C}" type="parTrans" cxnId="{30C76B29-2E0C-4368-9E2B-245310D0BF13}">
      <dgm:prSet/>
      <dgm:spPr/>
      <dgm:t>
        <a:bodyPr/>
        <a:lstStyle/>
        <a:p>
          <a:endParaRPr lang="en-US"/>
        </a:p>
      </dgm:t>
    </dgm:pt>
    <dgm:pt modelId="{84838857-F5A0-47BE-8B3F-B8B50B0A1C51}" type="sibTrans" cxnId="{30C76B29-2E0C-4368-9E2B-245310D0BF13}">
      <dgm:prSet/>
      <dgm:spPr/>
      <dgm:t>
        <a:bodyPr/>
        <a:lstStyle/>
        <a:p>
          <a:endParaRPr lang="en-US"/>
        </a:p>
      </dgm:t>
    </dgm:pt>
    <dgm:pt modelId="{DB3EB2BE-DEAC-47E2-ACA7-F4FA7F08C1BC}">
      <dgm:prSet/>
      <dgm:spPr/>
      <dgm:t>
        <a:bodyPr/>
        <a:lstStyle/>
        <a:p>
          <a:r>
            <a:rPr lang="en-GB" dirty="0" smtClean="0">
              <a:solidFill>
                <a:srgbClr val="FF0000"/>
              </a:solidFill>
            </a:rPr>
            <a:t>Governance</a:t>
          </a:r>
        </a:p>
      </dgm:t>
    </dgm:pt>
    <dgm:pt modelId="{701C7C4E-85B0-4BF4-BF09-BFEE4B5A9797}" type="parTrans" cxnId="{683996E1-C508-444E-8A62-CBC124C4CDA9}">
      <dgm:prSet/>
      <dgm:spPr/>
      <dgm:t>
        <a:bodyPr/>
        <a:lstStyle/>
        <a:p>
          <a:endParaRPr lang="en-US"/>
        </a:p>
      </dgm:t>
    </dgm:pt>
    <dgm:pt modelId="{12F53E05-D8E3-4B73-BC7E-7F1A205EEC8C}" type="sibTrans" cxnId="{683996E1-C508-444E-8A62-CBC124C4CDA9}">
      <dgm:prSet/>
      <dgm:spPr/>
      <dgm:t>
        <a:bodyPr/>
        <a:lstStyle/>
        <a:p>
          <a:endParaRPr lang="en-US"/>
        </a:p>
      </dgm:t>
    </dgm:pt>
    <dgm:pt modelId="{9C869CBF-3CA2-410C-9963-957AEECDE348}">
      <dgm:prSet/>
      <dgm:spPr>
        <a:solidFill>
          <a:srgbClr val="BDDEFF"/>
        </a:solidFill>
      </dgm:spPr>
      <dgm:t>
        <a:bodyPr/>
        <a:lstStyle/>
        <a:p>
          <a:r>
            <a:rPr lang="en-GB" u="sng" dirty="0" smtClean="0">
              <a:solidFill>
                <a:srgbClr val="0F5494"/>
              </a:solidFill>
            </a:rPr>
            <a:t>New MASP-T: </a:t>
          </a:r>
          <a:r>
            <a:rPr lang="en-GB" dirty="0" smtClean="0">
              <a:solidFill>
                <a:srgbClr val="0F5494"/>
              </a:solidFill>
            </a:rPr>
            <a:t>coordinated development &amp; operation of EU electronic systems, incl. innovation</a:t>
          </a:r>
          <a:endParaRPr lang="en-GB" dirty="0">
            <a:solidFill>
              <a:srgbClr val="0F5494"/>
            </a:solidFill>
          </a:endParaRPr>
        </a:p>
      </dgm:t>
    </dgm:pt>
    <dgm:pt modelId="{4F0FA0AA-4137-4DB1-8832-AF68CDE60B49}" type="parTrans" cxnId="{0FEAADE7-6FB5-4E85-BDCC-90CF1A2C9827}">
      <dgm:prSet/>
      <dgm:spPr/>
      <dgm:t>
        <a:bodyPr/>
        <a:lstStyle/>
        <a:p>
          <a:endParaRPr lang="en-US"/>
        </a:p>
      </dgm:t>
    </dgm:pt>
    <dgm:pt modelId="{0852A1B9-D719-412E-BECD-91C6056B2D1D}" type="sibTrans" cxnId="{0FEAADE7-6FB5-4E85-BDCC-90CF1A2C9827}">
      <dgm:prSet/>
      <dgm:spPr/>
      <dgm:t>
        <a:bodyPr/>
        <a:lstStyle/>
        <a:p>
          <a:endParaRPr lang="en-US"/>
        </a:p>
      </dgm:t>
    </dgm:pt>
    <dgm:pt modelId="{583CBA5C-87C7-4BBB-AC88-E6A6930D30E8}">
      <dgm:prSet/>
      <dgm:spPr>
        <a:solidFill>
          <a:srgbClr val="BDDEFF"/>
        </a:solidFill>
      </dgm:spPr>
      <dgm:t>
        <a:bodyPr/>
        <a:lstStyle/>
        <a:p>
          <a:r>
            <a:rPr lang="en-GB" dirty="0" smtClean="0">
              <a:solidFill>
                <a:srgbClr val="0F5494"/>
              </a:solidFill>
            </a:rPr>
            <a:t>Designed to </a:t>
          </a:r>
          <a:r>
            <a:rPr lang="en-GB" u="none" dirty="0" smtClean="0">
              <a:solidFill>
                <a:srgbClr val="0F5494"/>
              </a:solidFill>
            </a:rPr>
            <a:t>deliver on </a:t>
          </a:r>
          <a:r>
            <a:rPr lang="en-GB" u="sng" dirty="0" smtClean="0">
              <a:solidFill>
                <a:srgbClr val="0F5494"/>
              </a:solidFill>
            </a:rPr>
            <a:t>needs of tax authorities</a:t>
          </a:r>
        </a:p>
      </dgm:t>
    </dgm:pt>
    <dgm:pt modelId="{95683B78-DF22-43B4-A5B7-0377F5248896}" type="parTrans" cxnId="{3FF3C55B-BC9B-481D-84CD-59C9AFCAC903}">
      <dgm:prSet/>
      <dgm:spPr/>
      <dgm:t>
        <a:bodyPr/>
        <a:lstStyle/>
        <a:p>
          <a:endParaRPr lang="en-US"/>
        </a:p>
      </dgm:t>
    </dgm:pt>
    <dgm:pt modelId="{38FD8FD8-7EC6-4B75-87C0-10F764711CD0}" type="sibTrans" cxnId="{3FF3C55B-BC9B-481D-84CD-59C9AFCAC903}">
      <dgm:prSet/>
      <dgm:spPr/>
      <dgm:t>
        <a:bodyPr/>
        <a:lstStyle/>
        <a:p>
          <a:endParaRPr lang="en-US"/>
        </a:p>
      </dgm:t>
    </dgm:pt>
    <dgm:pt modelId="{9EB26317-07D2-43C0-B991-91081B4F7EA6}">
      <dgm:prSet/>
      <dgm:spPr>
        <a:solidFill>
          <a:srgbClr val="BDDEFF"/>
        </a:solidFill>
      </dgm:spPr>
      <dgm:t>
        <a:bodyPr/>
        <a:lstStyle/>
        <a:p>
          <a:r>
            <a:rPr lang="en-GB" u="none" dirty="0" smtClean="0">
              <a:solidFill>
                <a:srgbClr val="0F5494"/>
              </a:solidFill>
            </a:rPr>
            <a:t>Simplified </a:t>
          </a:r>
          <a:r>
            <a:rPr lang="en-GB" u="sng" dirty="0" smtClean="0">
              <a:solidFill>
                <a:srgbClr val="0F5494"/>
              </a:solidFill>
            </a:rPr>
            <a:t>international cooperation </a:t>
          </a:r>
          <a:r>
            <a:rPr lang="en-GB" dirty="0" smtClean="0">
              <a:solidFill>
                <a:srgbClr val="0F5494"/>
              </a:solidFill>
            </a:rPr>
            <a:t>if Union interest</a:t>
          </a:r>
        </a:p>
      </dgm:t>
    </dgm:pt>
    <dgm:pt modelId="{BFE12CA7-B84D-401B-A82C-2DC5CF1EBBE6}" type="parTrans" cxnId="{108876DE-7EAA-45FF-AFC2-B154E0CB4813}">
      <dgm:prSet/>
      <dgm:spPr/>
      <dgm:t>
        <a:bodyPr/>
        <a:lstStyle/>
        <a:p>
          <a:endParaRPr lang="en-US"/>
        </a:p>
      </dgm:t>
    </dgm:pt>
    <dgm:pt modelId="{D968AB38-56B5-473F-9C6A-93A95D10B136}" type="sibTrans" cxnId="{108876DE-7EAA-45FF-AFC2-B154E0CB4813}">
      <dgm:prSet/>
      <dgm:spPr/>
      <dgm:t>
        <a:bodyPr/>
        <a:lstStyle/>
        <a:p>
          <a:endParaRPr lang="en-US"/>
        </a:p>
      </dgm:t>
    </dgm:pt>
    <dgm:pt modelId="{B2B25CDB-8408-4A1B-98B9-EDE766F00159}">
      <dgm:prSet/>
      <dgm:spPr>
        <a:solidFill>
          <a:srgbClr val="BDDEFF"/>
        </a:solidFill>
      </dgm:spPr>
      <dgm:t>
        <a:bodyPr/>
        <a:lstStyle/>
        <a:p>
          <a:r>
            <a:rPr lang="en-GB" dirty="0" smtClean="0">
              <a:solidFill>
                <a:srgbClr val="0F5494"/>
              </a:solidFill>
            </a:rPr>
            <a:t>Monitoring with </a:t>
          </a:r>
          <a:r>
            <a:rPr lang="en-GB" u="sng" dirty="0" smtClean="0">
              <a:solidFill>
                <a:srgbClr val="0F5494"/>
              </a:solidFill>
            </a:rPr>
            <a:t>simple indicators</a:t>
          </a:r>
          <a:r>
            <a:rPr lang="en-GB" u="none" dirty="0" smtClean="0">
              <a:solidFill>
                <a:srgbClr val="0F5494"/>
              </a:solidFill>
            </a:rPr>
            <a:t> </a:t>
          </a:r>
          <a:r>
            <a:rPr lang="en-GB" dirty="0" smtClean="0">
              <a:solidFill>
                <a:srgbClr val="0F5494"/>
              </a:solidFill>
            </a:rPr>
            <a:t>but reporting &amp; delegated powers</a:t>
          </a:r>
          <a:endParaRPr lang="en-GB" dirty="0">
            <a:solidFill>
              <a:srgbClr val="0F5494"/>
            </a:solidFill>
          </a:endParaRPr>
        </a:p>
      </dgm:t>
    </dgm:pt>
    <dgm:pt modelId="{C885F354-F9EF-45B9-AC5C-D3A939F0B4E5}" type="parTrans" cxnId="{2C08CC34-84B5-4A96-A0F8-26C576D80E7B}">
      <dgm:prSet/>
      <dgm:spPr/>
      <dgm:t>
        <a:bodyPr/>
        <a:lstStyle/>
        <a:p>
          <a:endParaRPr lang="en-US"/>
        </a:p>
      </dgm:t>
    </dgm:pt>
    <dgm:pt modelId="{4918348B-0B14-4CCA-9ECB-24A5FDB7D689}" type="sibTrans" cxnId="{2C08CC34-84B5-4A96-A0F8-26C576D80E7B}">
      <dgm:prSet/>
      <dgm:spPr/>
      <dgm:t>
        <a:bodyPr/>
        <a:lstStyle/>
        <a:p>
          <a:endParaRPr lang="en-US"/>
        </a:p>
      </dgm:t>
    </dgm:pt>
    <dgm:pt modelId="{0EC771F8-7E61-4A72-AD05-64725CFEEFB7}" type="pres">
      <dgm:prSet presAssocID="{CD5228BC-C3A4-4906-B6B0-BBE9CEE20CFD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FFD9D444-69E6-4EEA-8C41-5BA976AAFD33}" type="pres">
      <dgm:prSet presAssocID="{99061ABA-E5FC-4481-892B-5F13078F92C7}" presName="compositeNode" presStyleCnt="0">
        <dgm:presLayoutVars>
          <dgm:bulletEnabled val="1"/>
        </dgm:presLayoutVars>
      </dgm:prSet>
      <dgm:spPr/>
    </dgm:pt>
    <dgm:pt modelId="{80905ADF-C487-4697-91DC-541DD058E253}" type="pres">
      <dgm:prSet presAssocID="{99061ABA-E5FC-4481-892B-5F13078F92C7}" presName="image" presStyleLbl="fgImgPlace1" presStyleIdx="0" presStyleCnt="4" custFlipHor="1" custScaleX="80240" custScaleY="8641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9355E20D-E475-4557-B3B2-671751592405}" type="pres">
      <dgm:prSet presAssocID="{99061ABA-E5FC-4481-892B-5F13078F92C7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9CF43-7D7E-4027-807A-92BA9FF9963E}" type="pres">
      <dgm:prSet presAssocID="{99061ABA-E5FC-4481-892B-5F13078F92C7}" presName="parentNode" presStyleLbl="revTx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A86E7C-351F-4CC6-9974-3C363AEB2192}" type="pres">
      <dgm:prSet presAssocID="{3C8DAA7A-4748-4286-941E-6BBB699C9D54}" presName="sibTrans" presStyleCnt="0"/>
      <dgm:spPr/>
    </dgm:pt>
    <dgm:pt modelId="{EC8ABE99-21A0-42C1-B404-A2B4C4700748}" type="pres">
      <dgm:prSet presAssocID="{ADBD2D49-A978-4163-B447-F2E6DFEBCA17}" presName="compositeNode" presStyleCnt="0">
        <dgm:presLayoutVars>
          <dgm:bulletEnabled val="1"/>
        </dgm:presLayoutVars>
      </dgm:prSet>
      <dgm:spPr/>
    </dgm:pt>
    <dgm:pt modelId="{188FC00D-2F13-4506-B1A9-6949DD506CB4}" type="pres">
      <dgm:prSet presAssocID="{ADBD2D49-A978-4163-B447-F2E6DFEBCA17}" presName="image" presStyleLbl="fgImgPlace1" presStyleIdx="1" presStyleCnt="4" custScaleX="80240" custScaleY="8024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42024590-B109-4C0E-9658-4DB921CBB60F}" type="pres">
      <dgm:prSet presAssocID="{ADBD2D49-A978-4163-B447-F2E6DFEBCA17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4E1055-7DFA-4885-A3FF-D67E2952885E}" type="pres">
      <dgm:prSet presAssocID="{ADBD2D49-A978-4163-B447-F2E6DFEBCA17}" presName="parentNode" presStyleLbl="revTx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06FFC8-E9A5-46E2-A343-805A0254C11D}" type="pres">
      <dgm:prSet presAssocID="{DBDA1980-604D-4BB8-BB8E-F197FA2044C4}" presName="sibTrans" presStyleCnt="0"/>
      <dgm:spPr/>
    </dgm:pt>
    <dgm:pt modelId="{145E8E0A-D801-4189-83B3-EA18B601CF56}" type="pres">
      <dgm:prSet presAssocID="{9A9CCE5B-E588-4218-BEC0-14145CA616F8}" presName="compositeNode" presStyleCnt="0">
        <dgm:presLayoutVars>
          <dgm:bulletEnabled val="1"/>
        </dgm:presLayoutVars>
      </dgm:prSet>
      <dgm:spPr/>
    </dgm:pt>
    <dgm:pt modelId="{9EB21C56-E663-48B3-9D8E-28EE71ED2F69}" type="pres">
      <dgm:prSet presAssocID="{9A9CCE5B-E588-4218-BEC0-14145CA616F8}" presName="image" presStyleLbl="fgImgPlace1" presStyleIdx="2" presStyleCnt="4" custScaleX="86412" custScaleY="8024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F6AF7CB4-CEA7-4470-A112-C322EADBAFA5}" type="pres">
      <dgm:prSet presAssocID="{9A9CCE5B-E588-4218-BEC0-14145CA616F8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D7733-1298-426E-9902-51358EC141A7}" type="pres">
      <dgm:prSet presAssocID="{9A9CCE5B-E588-4218-BEC0-14145CA616F8}" presName="parentNode" presStyleLbl="revTx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9979BF-3544-4CEB-A149-29F17769D7AC}" type="pres">
      <dgm:prSet presAssocID="{27F45EB7-61DE-468D-BBB3-194B53FD1724}" presName="sibTrans" presStyleCnt="0"/>
      <dgm:spPr/>
    </dgm:pt>
    <dgm:pt modelId="{111E0EA8-1E91-49E9-A07A-599ACB3FB0AA}" type="pres">
      <dgm:prSet presAssocID="{DB3EB2BE-DEAC-47E2-ACA7-F4FA7F08C1BC}" presName="compositeNode" presStyleCnt="0">
        <dgm:presLayoutVars>
          <dgm:bulletEnabled val="1"/>
        </dgm:presLayoutVars>
      </dgm:prSet>
      <dgm:spPr/>
    </dgm:pt>
    <dgm:pt modelId="{46B768A6-9BB9-48AC-9898-C8EBC5A94E5F}" type="pres">
      <dgm:prSet presAssocID="{DB3EB2BE-DEAC-47E2-ACA7-F4FA7F08C1BC}" presName="image" presStyleLbl="fgImgPlace1" presStyleIdx="3" presStyleCnt="4" custScaleX="80240" custScaleY="80240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n-GB"/>
        </a:p>
      </dgm:t>
    </dgm:pt>
    <dgm:pt modelId="{19D71643-B117-4826-95B1-E13867C17010}" type="pres">
      <dgm:prSet presAssocID="{DB3EB2BE-DEAC-47E2-ACA7-F4FA7F08C1BC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DDF5AE-1323-4F27-923E-92BA68B66330}" type="pres">
      <dgm:prSet presAssocID="{DB3EB2BE-DEAC-47E2-ACA7-F4FA7F08C1BC}" presName="parentNode" presStyleLbl="revTx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C76B29-2E0C-4368-9E2B-245310D0BF13}" srcId="{9A9CCE5B-E588-4218-BEC0-14145CA616F8}" destId="{CD5BF8B0-8961-4C8C-9923-C260D283D607}" srcOrd="1" destOrd="0" parTransId="{01C100E0-84FA-4CD7-A987-4C75D6BE251C}" sibTransId="{84838857-F5A0-47BE-8B3F-B8B50B0A1C51}"/>
    <dgm:cxn modelId="{45832885-07F0-4B94-8BC8-D1682D1F4C42}" srcId="{99061ABA-E5FC-4481-892B-5F13078F92C7}" destId="{04CF1E3B-7CF6-4955-BA13-DE1D358A3DBA}" srcOrd="1" destOrd="0" parTransId="{B8180A5A-73FD-4F3A-ABC5-0898AFDC2BBE}" sibTransId="{C481C833-DC6A-4D37-9CA2-9474AB43947C}"/>
    <dgm:cxn modelId="{CEB7806A-5AA0-4AE3-9938-21BD1A863134}" type="presOf" srcId="{CD5BF8B0-8961-4C8C-9923-C260D283D607}" destId="{F6AF7CB4-CEA7-4470-A112-C322EADBAFA5}" srcOrd="0" destOrd="1" presId="urn:microsoft.com/office/officeart/2005/8/layout/hList2"/>
    <dgm:cxn modelId="{1D79140B-19B8-46AA-AE9B-CFF54E75BF2A}" srcId="{CD5228BC-C3A4-4906-B6B0-BBE9CEE20CFD}" destId="{99061ABA-E5FC-4481-892B-5F13078F92C7}" srcOrd="0" destOrd="0" parTransId="{0C04D851-7E76-4D37-9BFC-785C94EE8137}" sibTransId="{3C8DAA7A-4748-4286-941E-6BBB699C9D54}"/>
    <dgm:cxn modelId="{0FEAADE7-6FB5-4E85-BDCC-90CF1A2C9827}" srcId="{DB3EB2BE-DEAC-47E2-ACA7-F4FA7F08C1BC}" destId="{9C869CBF-3CA2-410C-9963-957AEECDE348}" srcOrd="0" destOrd="0" parTransId="{4F0FA0AA-4137-4DB1-8832-AF68CDE60B49}" sibTransId="{0852A1B9-D719-412E-BECD-91C6056B2D1D}"/>
    <dgm:cxn modelId="{7A469A5B-5262-403A-87B7-2DF6DD7B0D9C}" type="presOf" srcId="{874EB22F-ABE4-45B1-AA15-ED9E08C568C7}" destId="{9355E20D-E475-4557-B3B2-671751592405}" srcOrd="0" destOrd="0" presId="urn:microsoft.com/office/officeart/2005/8/layout/hList2"/>
    <dgm:cxn modelId="{3969AF55-E63B-4931-870C-106E354963CC}" type="presOf" srcId="{9A9CCE5B-E588-4218-BEC0-14145CA616F8}" destId="{D51D7733-1298-426E-9902-51358EC141A7}" srcOrd="0" destOrd="0" presId="urn:microsoft.com/office/officeart/2005/8/layout/hList2"/>
    <dgm:cxn modelId="{336F6606-F7B1-4A86-BC4D-6E55DF65D230}" type="presOf" srcId="{9EB26317-07D2-43C0-B991-91081B4F7EA6}" destId="{F6AF7CB4-CEA7-4470-A112-C322EADBAFA5}" srcOrd="0" destOrd="2" presId="urn:microsoft.com/office/officeart/2005/8/layout/hList2"/>
    <dgm:cxn modelId="{20AC4BAA-A856-4BFC-A1C0-011B1735143D}" type="presOf" srcId="{FDD4347D-AE69-4658-8BA7-5CA6CCADC160}" destId="{42024590-B109-4C0E-9658-4DB921CBB60F}" srcOrd="0" destOrd="1" presId="urn:microsoft.com/office/officeart/2005/8/layout/hList2"/>
    <dgm:cxn modelId="{3ACFA171-BDFD-45D1-B1FD-E3D8EE23C264}" srcId="{CD5228BC-C3A4-4906-B6B0-BBE9CEE20CFD}" destId="{ADBD2D49-A978-4163-B447-F2E6DFEBCA17}" srcOrd="1" destOrd="0" parTransId="{9B53B0B8-3083-47F6-B24A-BAFB5B30A9DC}" sibTransId="{DBDA1980-604D-4BB8-BB8E-F197FA2044C4}"/>
    <dgm:cxn modelId="{3FF3C55B-BC9B-481D-84CD-59C9AFCAC903}" srcId="{99061ABA-E5FC-4481-892B-5F13078F92C7}" destId="{583CBA5C-87C7-4BBB-AC88-E6A6930D30E8}" srcOrd="2" destOrd="0" parTransId="{95683B78-DF22-43B4-A5B7-0377F5248896}" sibTransId="{38FD8FD8-7EC6-4B75-87C0-10F764711CD0}"/>
    <dgm:cxn modelId="{683996E1-C508-444E-8A62-CBC124C4CDA9}" srcId="{CD5228BC-C3A4-4906-B6B0-BBE9CEE20CFD}" destId="{DB3EB2BE-DEAC-47E2-ACA7-F4FA7F08C1BC}" srcOrd="3" destOrd="0" parTransId="{701C7C4E-85B0-4BF4-BF09-BFEE4B5A9797}" sibTransId="{12F53E05-D8E3-4B73-BC7E-7F1A205EEC8C}"/>
    <dgm:cxn modelId="{108876DE-7EAA-45FF-AFC2-B154E0CB4813}" srcId="{9A9CCE5B-E588-4218-BEC0-14145CA616F8}" destId="{9EB26317-07D2-43C0-B991-91081B4F7EA6}" srcOrd="2" destOrd="0" parTransId="{BFE12CA7-B84D-401B-A82C-2DC5CF1EBBE6}" sibTransId="{D968AB38-56B5-473F-9C6A-93A95D10B136}"/>
    <dgm:cxn modelId="{11FF8B70-600A-45E6-9A8A-A45B7706BDA3}" srcId="{99061ABA-E5FC-4481-892B-5F13078F92C7}" destId="{874EB22F-ABE4-45B1-AA15-ED9E08C568C7}" srcOrd="0" destOrd="0" parTransId="{1817C747-20B1-4C0B-8442-DC9A45BDA3ED}" sibTransId="{1015AE2C-647C-428B-9609-2D184A0B0336}"/>
    <dgm:cxn modelId="{B4E3B97C-7421-47AF-95EE-9E4496C3BA09}" type="presOf" srcId="{9C869CBF-3CA2-410C-9963-957AEECDE348}" destId="{19D71643-B117-4826-95B1-E13867C17010}" srcOrd="0" destOrd="0" presId="urn:microsoft.com/office/officeart/2005/8/layout/hList2"/>
    <dgm:cxn modelId="{071B6F61-3FD1-4901-87D6-C956550C5A9C}" type="presOf" srcId="{583CBA5C-87C7-4BBB-AC88-E6A6930D30E8}" destId="{9355E20D-E475-4557-B3B2-671751592405}" srcOrd="0" destOrd="2" presId="urn:microsoft.com/office/officeart/2005/8/layout/hList2"/>
    <dgm:cxn modelId="{CD5D3EB5-0EC7-4B60-8A8D-B258B1123869}" type="presOf" srcId="{CD5228BC-C3A4-4906-B6B0-BBE9CEE20CFD}" destId="{0EC771F8-7E61-4A72-AD05-64725CFEEFB7}" srcOrd="0" destOrd="0" presId="urn:microsoft.com/office/officeart/2005/8/layout/hList2"/>
    <dgm:cxn modelId="{65EFA1A9-7BAD-4C64-A46A-B81702D64208}" type="presOf" srcId="{DB3EB2BE-DEAC-47E2-ACA7-F4FA7F08C1BC}" destId="{10DDF5AE-1323-4F27-923E-92BA68B66330}" srcOrd="0" destOrd="0" presId="urn:microsoft.com/office/officeart/2005/8/layout/hList2"/>
    <dgm:cxn modelId="{6F62D5BF-AF74-4851-9195-567BE3BC331B}" type="presOf" srcId="{99061ABA-E5FC-4481-892B-5F13078F92C7}" destId="{EB29CF43-7D7E-4027-807A-92BA9FF9963E}" srcOrd="0" destOrd="0" presId="urn:microsoft.com/office/officeart/2005/8/layout/hList2"/>
    <dgm:cxn modelId="{3628E168-EB87-42C9-942B-3AE456BBA0CD}" type="presOf" srcId="{04CF1E3B-7CF6-4955-BA13-DE1D358A3DBA}" destId="{9355E20D-E475-4557-B3B2-671751592405}" srcOrd="0" destOrd="1" presId="urn:microsoft.com/office/officeart/2005/8/layout/hList2"/>
    <dgm:cxn modelId="{426510BE-69BA-4A1E-84A5-0ABCA64B967B}" srcId="{9A9CCE5B-E588-4218-BEC0-14145CA616F8}" destId="{0A37F2D0-9E3B-4810-9AAA-CCAA42518588}" srcOrd="0" destOrd="0" parTransId="{839CBDED-4ABC-4E57-AE33-23FCC1D4C343}" sibTransId="{A0B38D91-D566-4390-B46C-6996F0625798}"/>
    <dgm:cxn modelId="{2C08CC34-84B5-4A96-A0F8-26C576D80E7B}" srcId="{DB3EB2BE-DEAC-47E2-ACA7-F4FA7F08C1BC}" destId="{B2B25CDB-8408-4A1B-98B9-EDE766F00159}" srcOrd="1" destOrd="0" parTransId="{C885F354-F9EF-45B9-AC5C-D3A939F0B4E5}" sibTransId="{4918348B-0B14-4CCA-9ECB-24A5FDB7D689}"/>
    <dgm:cxn modelId="{D8A43AD9-5FE6-4222-8FEC-C1AFF7E4DEB4}" srcId="{ADBD2D49-A978-4163-B447-F2E6DFEBCA17}" destId="{1FFD6E86-1BA1-4DE3-9965-F4C22C2B2F89}" srcOrd="0" destOrd="0" parTransId="{C6A113B6-FF06-4085-B9EF-D8610BB51A5D}" sibTransId="{CE12BA9D-65AF-4601-A1D8-616A8F041645}"/>
    <dgm:cxn modelId="{884C0CDA-CEB5-4D74-9797-268C377F7528}" srcId="{CD5228BC-C3A4-4906-B6B0-BBE9CEE20CFD}" destId="{9A9CCE5B-E588-4218-BEC0-14145CA616F8}" srcOrd="2" destOrd="0" parTransId="{DA8B9222-E581-42D2-A1D0-3C51AA6EC7DF}" sibTransId="{27F45EB7-61DE-468D-BBB3-194B53FD1724}"/>
    <dgm:cxn modelId="{24A81331-A74F-430E-B99D-7A696E6B1169}" type="presOf" srcId="{ADBD2D49-A978-4163-B447-F2E6DFEBCA17}" destId="{E74E1055-7DFA-4885-A3FF-D67E2952885E}" srcOrd="0" destOrd="0" presId="urn:microsoft.com/office/officeart/2005/8/layout/hList2"/>
    <dgm:cxn modelId="{0ED18ACC-525C-4DA8-BDD9-D4822F11829D}" type="presOf" srcId="{0A37F2D0-9E3B-4810-9AAA-CCAA42518588}" destId="{F6AF7CB4-CEA7-4470-A112-C322EADBAFA5}" srcOrd="0" destOrd="0" presId="urn:microsoft.com/office/officeart/2005/8/layout/hList2"/>
    <dgm:cxn modelId="{D6E41A77-25A2-4B67-86B0-A44463ED05E5}" srcId="{ADBD2D49-A978-4163-B447-F2E6DFEBCA17}" destId="{FDD4347D-AE69-4658-8BA7-5CA6CCADC160}" srcOrd="1" destOrd="0" parTransId="{257FA774-86A1-4CDD-AA7E-83AFC0BEABEC}" sibTransId="{091B807D-7D2A-44C4-9761-835F2D492CD4}"/>
    <dgm:cxn modelId="{C01A10EB-805A-4B91-A1AD-56B8EA247D53}" type="presOf" srcId="{B2B25CDB-8408-4A1B-98B9-EDE766F00159}" destId="{19D71643-B117-4826-95B1-E13867C17010}" srcOrd="0" destOrd="1" presId="urn:microsoft.com/office/officeart/2005/8/layout/hList2"/>
    <dgm:cxn modelId="{FB53DF61-AE7F-4AC7-B784-D00E7EF5EAE6}" type="presOf" srcId="{1FFD6E86-1BA1-4DE3-9965-F4C22C2B2F89}" destId="{42024590-B109-4C0E-9658-4DB921CBB60F}" srcOrd="0" destOrd="0" presId="urn:microsoft.com/office/officeart/2005/8/layout/hList2"/>
    <dgm:cxn modelId="{0FF01173-3FE2-46BE-A1E9-9A8D40947D23}" type="presParOf" srcId="{0EC771F8-7E61-4A72-AD05-64725CFEEFB7}" destId="{FFD9D444-69E6-4EEA-8C41-5BA976AAFD33}" srcOrd="0" destOrd="0" presId="urn:microsoft.com/office/officeart/2005/8/layout/hList2"/>
    <dgm:cxn modelId="{E0D346E4-8C6E-453B-B94B-C56382F701FC}" type="presParOf" srcId="{FFD9D444-69E6-4EEA-8C41-5BA976AAFD33}" destId="{80905ADF-C487-4697-91DC-541DD058E253}" srcOrd="0" destOrd="0" presId="urn:microsoft.com/office/officeart/2005/8/layout/hList2"/>
    <dgm:cxn modelId="{996AF359-5C36-421E-AF76-6642094505A7}" type="presParOf" srcId="{FFD9D444-69E6-4EEA-8C41-5BA976AAFD33}" destId="{9355E20D-E475-4557-B3B2-671751592405}" srcOrd="1" destOrd="0" presId="urn:microsoft.com/office/officeart/2005/8/layout/hList2"/>
    <dgm:cxn modelId="{CEBCD409-84AC-4780-A878-C0021719C928}" type="presParOf" srcId="{FFD9D444-69E6-4EEA-8C41-5BA976AAFD33}" destId="{EB29CF43-7D7E-4027-807A-92BA9FF9963E}" srcOrd="2" destOrd="0" presId="urn:microsoft.com/office/officeart/2005/8/layout/hList2"/>
    <dgm:cxn modelId="{9FC4C94B-68A1-42FF-8E78-714FC8F7D36C}" type="presParOf" srcId="{0EC771F8-7E61-4A72-AD05-64725CFEEFB7}" destId="{47A86E7C-351F-4CC6-9974-3C363AEB2192}" srcOrd="1" destOrd="0" presId="urn:microsoft.com/office/officeart/2005/8/layout/hList2"/>
    <dgm:cxn modelId="{E503199D-26FE-4C62-940A-E42846F40771}" type="presParOf" srcId="{0EC771F8-7E61-4A72-AD05-64725CFEEFB7}" destId="{EC8ABE99-21A0-42C1-B404-A2B4C4700748}" srcOrd="2" destOrd="0" presId="urn:microsoft.com/office/officeart/2005/8/layout/hList2"/>
    <dgm:cxn modelId="{4BF94551-19DD-4B12-8D91-34F0006F1F6B}" type="presParOf" srcId="{EC8ABE99-21A0-42C1-B404-A2B4C4700748}" destId="{188FC00D-2F13-4506-B1A9-6949DD506CB4}" srcOrd="0" destOrd="0" presId="urn:microsoft.com/office/officeart/2005/8/layout/hList2"/>
    <dgm:cxn modelId="{6F65ED29-B585-47C8-A1BF-3A3458C69BCD}" type="presParOf" srcId="{EC8ABE99-21A0-42C1-B404-A2B4C4700748}" destId="{42024590-B109-4C0E-9658-4DB921CBB60F}" srcOrd="1" destOrd="0" presId="urn:microsoft.com/office/officeart/2005/8/layout/hList2"/>
    <dgm:cxn modelId="{3368C7B7-5CEA-4003-A278-F8EFA2104196}" type="presParOf" srcId="{EC8ABE99-21A0-42C1-B404-A2B4C4700748}" destId="{E74E1055-7DFA-4885-A3FF-D67E2952885E}" srcOrd="2" destOrd="0" presId="urn:microsoft.com/office/officeart/2005/8/layout/hList2"/>
    <dgm:cxn modelId="{56E186D8-F9F8-48F1-8D1B-BB247119D6C7}" type="presParOf" srcId="{0EC771F8-7E61-4A72-AD05-64725CFEEFB7}" destId="{CB06FFC8-E9A5-46E2-A343-805A0254C11D}" srcOrd="3" destOrd="0" presId="urn:microsoft.com/office/officeart/2005/8/layout/hList2"/>
    <dgm:cxn modelId="{A15C82FA-C462-49D0-956A-49EAACC1ACE8}" type="presParOf" srcId="{0EC771F8-7E61-4A72-AD05-64725CFEEFB7}" destId="{145E8E0A-D801-4189-83B3-EA18B601CF56}" srcOrd="4" destOrd="0" presId="urn:microsoft.com/office/officeart/2005/8/layout/hList2"/>
    <dgm:cxn modelId="{5E8CBE5D-2C49-4ED7-8397-378C1E627854}" type="presParOf" srcId="{145E8E0A-D801-4189-83B3-EA18B601CF56}" destId="{9EB21C56-E663-48B3-9D8E-28EE71ED2F69}" srcOrd="0" destOrd="0" presId="urn:microsoft.com/office/officeart/2005/8/layout/hList2"/>
    <dgm:cxn modelId="{CB7E703A-2D7A-4473-9714-F467CD4A3466}" type="presParOf" srcId="{145E8E0A-D801-4189-83B3-EA18B601CF56}" destId="{F6AF7CB4-CEA7-4470-A112-C322EADBAFA5}" srcOrd="1" destOrd="0" presId="urn:microsoft.com/office/officeart/2005/8/layout/hList2"/>
    <dgm:cxn modelId="{D7C665A8-7698-4F96-A7A8-96FAAB94BE9F}" type="presParOf" srcId="{145E8E0A-D801-4189-83B3-EA18B601CF56}" destId="{D51D7733-1298-426E-9902-51358EC141A7}" srcOrd="2" destOrd="0" presId="urn:microsoft.com/office/officeart/2005/8/layout/hList2"/>
    <dgm:cxn modelId="{5028B712-8FD3-4801-B381-0D998DE20D2A}" type="presParOf" srcId="{0EC771F8-7E61-4A72-AD05-64725CFEEFB7}" destId="{259979BF-3544-4CEB-A149-29F17769D7AC}" srcOrd="5" destOrd="0" presId="urn:microsoft.com/office/officeart/2005/8/layout/hList2"/>
    <dgm:cxn modelId="{ED1F7134-A4B8-46EB-BADB-E519DB4FDAB1}" type="presParOf" srcId="{0EC771F8-7E61-4A72-AD05-64725CFEEFB7}" destId="{111E0EA8-1E91-49E9-A07A-599ACB3FB0AA}" srcOrd="6" destOrd="0" presId="urn:microsoft.com/office/officeart/2005/8/layout/hList2"/>
    <dgm:cxn modelId="{A9FDC8B2-B898-4780-90E9-B93EF2DAC3B0}" type="presParOf" srcId="{111E0EA8-1E91-49E9-A07A-599ACB3FB0AA}" destId="{46B768A6-9BB9-48AC-9898-C8EBC5A94E5F}" srcOrd="0" destOrd="0" presId="urn:microsoft.com/office/officeart/2005/8/layout/hList2"/>
    <dgm:cxn modelId="{F84DF2E7-301E-4C3B-AADB-C9BFDEFED228}" type="presParOf" srcId="{111E0EA8-1E91-49E9-A07A-599ACB3FB0AA}" destId="{19D71643-B117-4826-95B1-E13867C17010}" srcOrd="1" destOrd="0" presId="urn:microsoft.com/office/officeart/2005/8/layout/hList2"/>
    <dgm:cxn modelId="{023E7F1F-869C-4E80-BF96-65C8CB67437C}" type="presParOf" srcId="{111E0EA8-1E91-49E9-A07A-599ACB3FB0AA}" destId="{10DDF5AE-1323-4F27-923E-92BA68B66330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BE640-F869-4DD4-8FF7-02F1C097A7E0}">
      <dsp:nvSpPr>
        <dsp:cNvPr id="0" name=""/>
        <dsp:cNvSpPr/>
      </dsp:nvSpPr>
      <dsp:spPr>
        <a:xfrm>
          <a:off x="6997" y="1093"/>
          <a:ext cx="8215605" cy="771959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MFF proposal COM(2018) 322 of 2.5.2018</a:t>
          </a:r>
          <a:endParaRPr lang="en-US" sz="2900" kern="1200" dirty="0"/>
        </a:p>
      </dsp:txBody>
      <dsp:txXfrm>
        <a:off x="29607" y="23703"/>
        <a:ext cx="8170385" cy="726739"/>
      </dsp:txXfrm>
    </dsp:sp>
    <dsp:sp modelId="{A440D205-F349-4367-BBA2-11E609B8D9E4}">
      <dsp:nvSpPr>
        <dsp:cNvPr id="0" name=""/>
        <dsp:cNvSpPr/>
      </dsp:nvSpPr>
      <dsp:spPr>
        <a:xfrm>
          <a:off x="15016" y="877578"/>
          <a:ext cx="3838665" cy="771959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SINGLE MARKET</a:t>
          </a:r>
          <a:endParaRPr lang="en-US" sz="1600" kern="1200" dirty="0"/>
        </a:p>
      </dsp:txBody>
      <dsp:txXfrm>
        <a:off x="37626" y="900188"/>
        <a:ext cx="3793445" cy="726739"/>
      </dsp:txXfrm>
    </dsp:sp>
    <dsp:sp modelId="{4A3DD514-88AA-4BA0-83A4-EA037642206E}">
      <dsp:nvSpPr>
        <dsp:cNvPr id="0" name=""/>
        <dsp:cNvSpPr/>
      </dsp:nvSpPr>
      <dsp:spPr>
        <a:xfrm>
          <a:off x="15016" y="1754062"/>
          <a:ext cx="1030702" cy="771959"/>
        </a:xfrm>
        <a:prstGeom prst="roundRect">
          <a:avLst>
            <a:gd name="adj" fmla="val 10000"/>
          </a:avLst>
        </a:prstGeom>
        <a:pattFill prst="wdUpDiag">
          <a:fgClr>
            <a:srgbClr val="FF0000"/>
          </a:fgClr>
          <a:bgClr>
            <a:srgbClr val="0F5494"/>
          </a:bgClr>
        </a:patt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</a:rPr>
            <a:t>Single Market </a:t>
          </a:r>
          <a:r>
            <a:rPr lang="en-US" sz="1100" kern="1200" dirty="0" err="1" smtClean="0">
              <a:solidFill>
                <a:schemeClr val="bg1"/>
              </a:solidFill>
            </a:rPr>
            <a:t>Programme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7626" y="1776672"/>
        <a:ext cx="985482" cy="726739"/>
      </dsp:txXfrm>
    </dsp:sp>
    <dsp:sp modelId="{49C536B9-A73D-4FF0-B95F-D47A6463FA20}">
      <dsp:nvSpPr>
        <dsp:cNvPr id="0" name=""/>
        <dsp:cNvSpPr/>
      </dsp:nvSpPr>
      <dsp:spPr>
        <a:xfrm>
          <a:off x="1089008" y="1754062"/>
          <a:ext cx="1690681" cy="771959"/>
        </a:xfrm>
        <a:prstGeom prst="roundRect">
          <a:avLst>
            <a:gd name="adj" fmla="val 10000"/>
          </a:avLst>
        </a:prstGeom>
        <a:solidFill>
          <a:srgbClr val="FF0000"/>
        </a:solidFill>
        <a:ln w="508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/>
            <a:t>Fiscalis</a:t>
          </a:r>
          <a:r>
            <a:rPr lang="en-US" sz="1500" b="1" kern="1200" dirty="0" smtClean="0"/>
            <a:t> </a:t>
          </a:r>
          <a:r>
            <a:rPr lang="en-US" sz="1500" b="1" kern="1200" dirty="0" err="1" smtClean="0"/>
            <a:t>Programme</a:t>
          </a:r>
          <a:endParaRPr lang="en-US" sz="1500" b="1" kern="1200" dirty="0"/>
        </a:p>
      </dsp:txBody>
      <dsp:txXfrm>
        <a:off x="1111618" y="1776672"/>
        <a:ext cx="1645461" cy="726739"/>
      </dsp:txXfrm>
    </dsp:sp>
    <dsp:sp modelId="{E57F5D00-12F8-4160-A495-C795A3CA42CD}">
      <dsp:nvSpPr>
        <dsp:cNvPr id="0" name=""/>
        <dsp:cNvSpPr/>
      </dsp:nvSpPr>
      <dsp:spPr>
        <a:xfrm>
          <a:off x="2822979" y="1754062"/>
          <a:ext cx="1030702" cy="771959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Customs </a:t>
          </a:r>
          <a:r>
            <a:rPr lang="en-US" sz="1100" kern="1200" dirty="0" err="1" smtClean="0"/>
            <a:t>Programme</a:t>
          </a:r>
          <a:endParaRPr lang="en-US" sz="1100" kern="1200" dirty="0"/>
        </a:p>
      </dsp:txBody>
      <dsp:txXfrm>
        <a:off x="2845589" y="1776672"/>
        <a:ext cx="985482" cy="726739"/>
      </dsp:txXfrm>
    </dsp:sp>
    <dsp:sp modelId="{9E1B2946-A8CD-460F-A008-97F3B73C9B50}">
      <dsp:nvSpPr>
        <dsp:cNvPr id="0" name=""/>
        <dsp:cNvSpPr/>
      </dsp:nvSpPr>
      <dsp:spPr>
        <a:xfrm>
          <a:off x="3940260" y="877578"/>
          <a:ext cx="3157041" cy="771959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MIGRATION AND </a:t>
          </a:r>
          <a:br>
            <a:rPr lang="en-US" sz="1600" kern="1200" dirty="0" smtClean="0"/>
          </a:br>
          <a:r>
            <a:rPr lang="en-US" sz="1600" kern="1200" dirty="0" smtClean="0"/>
            <a:t>BORDER MANAGEMENT</a:t>
          </a:r>
          <a:endParaRPr lang="en-US" sz="1600" kern="1200" dirty="0"/>
        </a:p>
      </dsp:txBody>
      <dsp:txXfrm>
        <a:off x="3962870" y="900188"/>
        <a:ext cx="3111821" cy="726739"/>
      </dsp:txXfrm>
    </dsp:sp>
    <dsp:sp modelId="{B3C7B869-AFC2-4E47-958C-C6A3E2523D41}">
      <dsp:nvSpPr>
        <dsp:cNvPr id="0" name=""/>
        <dsp:cNvSpPr/>
      </dsp:nvSpPr>
      <dsp:spPr>
        <a:xfrm>
          <a:off x="3940260" y="1754062"/>
          <a:ext cx="1030702" cy="771959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Asylum &amp; Migration Fund</a:t>
          </a:r>
          <a:endParaRPr lang="en-US" sz="1100" kern="1200" dirty="0"/>
        </a:p>
      </dsp:txBody>
      <dsp:txXfrm>
        <a:off x="3962870" y="1776672"/>
        <a:ext cx="985482" cy="726739"/>
      </dsp:txXfrm>
    </dsp:sp>
    <dsp:sp modelId="{008CF434-F2EB-48FF-BF42-6E0669276586}">
      <dsp:nvSpPr>
        <dsp:cNvPr id="0" name=""/>
        <dsp:cNvSpPr/>
      </dsp:nvSpPr>
      <dsp:spPr>
        <a:xfrm>
          <a:off x="5014252" y="1754062"/>
          <a:ext cx="2083049" cy="77195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0F5494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0F5494"/>
              </a:solidFill>
            </a:rPr>
            <a:t>Integrated Border Management Fund</a:t>
          </a:r>
          <a:endParaRPr lang="en-US" sz="1100" kern="1200" dirty="0">
            <a:solidFill>
              <a:srgbClr val="0F5494"/>
            </a:solidFill>
          </a:endParaRPr>
        </a:p>
      </dsp:txBody>
      <dsp:txXfrm>
        <a:off x="5036862" y="1776672"/>
        <a:ext cx="2037829" cy="726739"/>
      </dsp:txXfrm>
    </dsp:sp>
    <dsp:sp modelId="{89006DC8-7433-4489-BDDA-24FAEDFBFCB7}">
      <dsp:nvSpPr>
        <dsp:cNvPr id="0" name=""/>
        <dsp:cNvSpPr/>
      </dsp:nvSpPr>
      <dsp:spPr>
        <a:xfrm>
          <a:off x="5014252" y="2630547"/>
          <a:ext cx="1030702" cy="771959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Border Management and Visa (people)</a:t>
          </a:r>
          <a:endParaRPr lang="en-US" sz="1000" kern="1200" dirty="0"/>
        </a:p>
      </dsp:txBody>
      <dsp:txXfrm>
        <a:off x="5036862" y="2653157"/>
        <a:ext cx="985482" cy="726739"/>
      </dsp:txXfrm>
    </dsp:sp>
    <dsp:sp modelId="{AB302CA7-BB41-4A1F-8766-63ACB5D33919}">
      <dsp:nvSpPr>
        <dsp:cNvPr id="0" name=""/>
        <dsp:cNvSpPr/>
      </dsp:nvSpPr>
      <dsp:spPr>
        <a:xfrm>
          <a:off x="6066599" y="2630547"/>
          <a:ext cx="1030702" cy="771959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Customs Control Equipment (goods)</a:t>
          </a:r>
          <a:endParaRPr lang="en-US" sz="1000" kern="1200" dirty="0"/>
        </a:p>
      </dsp:txBody>
      <dsp:txXfrm>
        <a:off x="6089209" y="2653157"/>
        <a:ext cx="985482" cy="726739"/>
      </dsp:txXfrm>
    </dsp:sp>
    <dsp:sp modelId="{260376DB-4CAF-4BE6-A22B-78FF3DC75914}">
      <dsp:nvSpPr>
        <dsp:cNvPr id="0" name=""/>
        <dsp:cNvSpPr/>
      </dsp:nvSpPr>
      <dsp:spPr>
        <a:xfrm>
          <a:off x="7183881" y="877578"/>
          <a:ext cx="1030702" cy="771959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OTHERS</a:t>
          </a:r>
          <a:endParaRPr lang="en-US" sz="1600" kern="1200" dirty="0"/>
        </a:p>
      </dsp:txBody>
      <dsp:txXfrm>
        <a:off x="7206491" y="900188"/>
        <a:ext cx="985482" cy="726739"/>
      </dsp:txXfrm>
    </dsp:sp>
    <dsp:sp modelId="{BD948EBE-4256-4B5A-9992-2CC1B9FEFE48}">
      <dsp:nvSpPr>
        <dsp:cNvPr id="0" name=""/>
        <dsp:cNvSpPr/>
      </dsp:nvSpPr>
      <dsp:spPr>
        <a:xfrm>
          <a:off x="7183881" y="1754062"/>
          <a:ext cx="1030702" cy="771959"/>
        </a:xfrm>
        <a:prstGeom prst="roundRect">
          <a:avLst>
            <a:gd name="adj" fmla="val 10000"/>
          </a:avLst>
        </a:prstGeom>
        <a:solidFill>
          <a:srgbClr val="0F549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…</a:t>
          </a:r>
          <a:endParaRPr lang="en-US" sz="1100" kern="1200" dirty="0"/>
        </a:p>
      </dsp:txBody>
      <dsp:txXfrm>
        <a:off x="7206491" y="1776672"/>
        <a:ext cx="985482" cy="726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9CF43-7D7E-4027-807A-92BA9FF9963E}">
      <dsp:nvSpPr>
        <dsp:cNvPr id="0" name=""/>
        <dsp:cNvSpPr/>
      </dsp:nvSpPr>
      <dsp:spPr>
        <a:xfrm rot="16200000">
          <a:off x="-1132683" y="1728646"/>
          <a:ext cx="2654808" cy="2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7197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FF0000"/>
              </a:solidFill>
            </a:rPr>
            <a:t>Continuity</a:t>
          </a:r>
          <a:r>
            <a:rPr lang="en-GB" sz="2000" kern="1200" dirty="0" smtClean="0"/>
            <a:t> </a:t>
          </a:r>
        </a:p>
      </dsp:txBody>
      <dsp:txXfrm>
        <a:off x="-1132683" y="1728646"/>
        <a:ext cx="2654808" cy="291625"/>
      </dsp:txXfrm>
    </dsp:sp>
    <dsp:sp modelId="{9355E20D-E475-4557-B3B2-671751592405}">
      <dsp:nvSpPr>
        <dsp:cNvPr id="0" name=""/>
        <dsp:cNvSpPr/>
      </dsp:nvSpPr>
      <dsp:spPr>
        <a:xfrm>
          <a:off x="340532" y="547055"/>
          <a:ext cx="1452601" cy="2654808"/>
        </a:xfrm>
        <a:prstGeom prst="rect">
          <a:avLst/>
        </a:prstGeom>
        <a:solidFill>
          <a:srgbClr val="BDDE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257197" rIns="113792" bIns="11379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u="sng" kern="1200" dirty="0" smtClean="0">
              <a:solidFill>
                <a:srgbClr val="0F5494"/>
              </a:solidFill>
            </a:rPr>
            <a:t>Independent</a:t>
          </a:r>
          <a:r>
            <a:rPr lang="en-GB" sz="1200" kern="1200" dirty="0" smtClean="0">
              <a:solidFill>
                <a:srgbClr val="0F5494"/>
              </a:solidFill>
            </a:rPr>
            <a:t> programme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u="sng" kern="1200" dirty="0" smtClean="0">
              <a:solidFill>
                <a:srgbClr val="0F5494"/>
              </a:solidFill>
            </a:rPr>
            <a:t>Similar objectives</a:t>
          </a:r>
          <a:r>
            <a:rPr lang="en-GB" sz="1200" kern="1200" dirty="0" smtClean="0">
              <a:solidFill>
                <a:srgbClr val="0F5494"/>
              </a:solidFill>
            </a:rPr>
            <a:t> and scope of action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solidFill>
                <a:srgbClr val="0F5494"/>
              </a:solidFill>
            </a:rPr>
            <a:t>Designed to </a:t>
          </a:r>
          <a:r>
            <a:rPr lang="en-GB" sz="1200" u="none" kern="1200" dirty="0" smtClean="0">
              <a:solidFill>
                <a:srgbClr val="0F5494"/>
              </a:solidFill>
            </a:rPr>
            <a:t>deliver on </a:t>
          </a:r>
          <a:r>
            <a:rPr lang="en-GB" sz="1200" u="sng" kern="1200" dirty="0" smtClean="0">
              <a:solidFill>
                <a:srgbClr val="0F5494"/>
              </a:solidFill>
            </a:rPr>
            <a:t>needs of tax authorities</a:t>
          </a:r>
        </a:p>
      </dsp:txBody>
      <dsp:txXfrm>
        <a:off x="340532" y="547055"/>
        <a:ext cx="1452601" cy="2654808"/>
      </dsp:txXfrm>
    </dsp:sp>
    <dsp:sp modelId="{80905ADF-C487-4697-91DC-541DD058E253}">
      <dsp:nvSpPr>
        <dsp:cNvPr id="0" name=""/>
        <dsp:cNvSpPr/>
      </dsp:nvSpPr>
      <dsp:spPr>
        <a:xfrm flipH="1">
          <a:off x="106532" y="201736"/>
          <a:ext cx="467999" cy="5039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4E1055-7DFA-4885-A3FF-D67E2952885E}">
      <dsp:nvSpPr>
        <dsp:cNvPr id="0" name=""/>
        <dsp:cNvSpPr/>
      </dsp:nvSpPr>
      <dsp:spPr>
        <a:xfrm rot="16200000">
          <a:off x="996502" y="1710647"/>
          <a:ext cx="2654808" cy="2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7197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FF0000"/>
              </a:solidFill>
            </a:rPr>
            <a:t>Novelties</a:t>
          </a:r>
        </a:p>
      </dsp:txBody>
      <dsp:txXfrm>
        <a:off x="996502" y="1710647"/>
        <a:ext cx="2654808" cy="291625"/>
      </dsp:txXfrm>
    </dsp:sp>
    <dsp:sp modelId="{42024590-B109-4C0E-9658-4DB921CBB60F}">
      <dsp:nvSpPr>
        <dsp:cNvPr id="0" name=""/>
        <dsp:cNvSpPr/>
      </dsp:nvSpPr>
      <dsp:spPr>
        <a:xfrm>
          <a:off x="2469718" y="529056"/>
          <a:ext cx="1452601" cy="2654808"/>
        </a:xfrm>
        <a:prstGeom prst="rect">
          <a:avLst/>
        </a:prstGeom>
        <a:solidFill>
          <a:srgbClr val="BDDE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257197" rIns="113792" bIns="11379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solidFill>
                <a:srgbClr val="0F5494"/>
              </a:solidFill>
            </a:rPr>
            <a:t>More enhanced </a:t>
          </a:r>
          <a:r>
            <a:rPr lang="en-GB" sz="1200" u="sng" kern="1200" dirty="0" smtClean="0">
              <a:solidFill>
                <a:srgbClr val="0F5494"/>
              </a:solidFill>
            </a:rPr>
            <a:t>operational cooperation</a:t>
          </a:r>
          <a:endParaRPr lang="en-GB" sz="1200" kern="1200" dirty="0" smtClean="0">
            <a:solidFill>
              <a:srgbClr val="0F5494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u="sng" kern="1200" dirty="0" smtClean="0">
              <a:solidFill>
                <a:srgbClr val="0F5494"/>
              </a:solidFill>
            </a:rPr>
            <a:t>Innovation</a:t>
          </a:r>
          <a:r>
            <a:rPr lang="en-GB" sz="1200" kern="1200" dirty="0" smtClean="0">
              <a:solidFill>
                <a:srgbClr val="0F5494"/>
              </a:solidFill>
            </a:rPr>
            <a:t> possible in all domains</a:t>
          </a:r>
        </a:p>
      </dsp:txBody>
      <dsp:txXfrm>
        <a:off x="2469718" y="529056"/>
        <a:ext cx="1452601" cy="2654808"/>
      </dsp:txXfrm>
    </dsp:sp>
    <dsp:sp modelId="{188FC00D-2F13-4506-B1A9-6949DD506CB4}">
      <dsp:nvSpPr>
        <dsp:cNvPr id="0" name=""/>
        <dsp:cNvSpPr/>
      </dsp:nvSpPr>
      <dsp:spPr>
        <a:xfrm>
          <a:off x="2235718" y="201736"/>
          <a:ext cx="467999" cy="467999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1D7733-1298-426E-9902-51358EC141A7}">
      <dsp:nvSpPr>
        <dsp:cNvPr id="0" name=""/>
        <dsp:cNvSpPr/>
      </dsp:nvSpPr>
      <dsp:spPr>
        <a:xfrm rot="16200000">
          <a:off x="3125687" y="1710647"/>
          <a:ext cx="2654808" cy="2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7197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FF0000"/>
              </a:solidFill>
            </a:rPr>
            <a:t>Simplification</a:t>
          </a:r>
        </a:p>
      </dsp:txBody>
      <dsp:txXfrm>
        <a:off x="3125687" y="1710647"/>
        <a:ext cx="2654808" cy="291625"/>
      </dsp:txXfrm>
    </dsp:sp>
    <dsp:sp modelId="{F6AF7CB4-CEA7-4470-A112-C322EADBAFA5}">
      <dsp:nvSpPr>
        <dsp:cNvPr id="0" name=""/>
        <dsp:cNvSpPr/>
      </dsp:nvSpPr>
      <dsp:spPr>
        <a:xfrm>
          <a:off x="4598904" y="529056"/>
          <a:ext cx="1452601" cy="2654808"/>
        </a:xfrm>
        <a:prstGeom prst="rect">
          <a:avLst/>
        </a:prstGeom>
        <a:solidFill>
          <a:srgbClr val="BDDE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257197" rIns="113792" bIns="11379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solidFill>
                <a:srgbClr val="0F5494"/>
              </a:solidFill>
            </a:rPr>
            <a:t>Broader categories of </a:t>
          </a:r>
          <a:r>
            <a:rPr lang="en-GB" sz="1200" u="sng" kern="1200" dirty="0" smtClean="0">
              <a:solidFill>
                <a:srgbClr val="0F5494"/>
              </a:solidFill>
            </a:rPr>
            <a:t>actions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u="sng" kern="1200" dirty="0" smtClean="0">
              <a:solidFill>
                <a:srgbClr val="0F5494"/>
              </a:solidFill>
            </a:rPr>
            <a:t>Multiannual</a:t>
          </a:r>
          <a:r>
            <a:rPr lang="en-GB" sz="1200" kern="1200" dirty="0" smtClean="0">
              <a:solidFill>
                <a:srgbClr val="0F5494"/>
              </a:solidFill>
            </a:rPr>
            <a:t> work programmes relying on  comitology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u="none" kern="1200" dirty="0" smtClean="0">
              <a:solidFill>
                <a:srgbClr val="0F5494"/>
              </a:solidFill>
            </a:rPr>
            <a:t>Simplified </a:t>
          </a:r>
          <a:r>
            <a:rPr lang="en-GB" sz="1200" u="sng" kern="1200" dirty="0" smtClean="0">
              <a:solidFill>
                <a:srgbClr val="0F5494"/>
              </a:solidFill>
            </a:rPr>
            <a:t>international cooperation </a:t>
          </a:r>
          <a:r>
            <a:rPr lang="en-GB" sz="1200" kern="1200" dirty="0" smtClean="0">
              <a:solidFill>
                <a:srgbClr val="0F5494"/>
              </a:solidFill>
            </a:rPr>
            <a:t>if Union interest</a:t>
          </a:r>
        </a:p>
      </dsp:txBody>
      <dsp:txXfrm>
        <a:off x="4598904" y="529056"/>
        <a:ext cx="1452601" cy="2654808"/>
      </dsp:txXfrm>
    </dsp:sp>
    <dsp:sp modelId="{9EB21C56-E663-48B3-9D8E-28EE71ED2F69}">
      <dsp:nvSpPr>
        <dsp:cNvPr id="0" name=""/>
        <dsp:cNvSpPr/>
      </dsp:nvSpPr>
      <dsp:spPr>
        <a:xfrm>
          <a:off x="4346905" y="201736"/>
          <a:ext cx="503998" cy="4679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DF5AE-1323-4F27-923E-92BA68B66330}">
      <dsp:nvSpPr>
        <dsp:cNvPr id="0" name=""/>
        <dsp:cNvSpPr/>
      </dsp:nvSpPr>
      <dsp:spPr>
        <a:xfrm rot="16200000">
          <a:off x="5254873" y="1710647"/>
          <a:ext cx="2654808" cy="2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7197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FF0000"/>
              </a:solidFill>
            </a:rPr>
            <a:t>Governance</a:t>
          </a:r>
        </a:p>
      </dsp:txBody>
      <dsp:txXfrm>
        <a:off x="5254873" y="1710647"/>
        <a:ext cx="2654808" cy="291625"/>
      </dsp:txXfrm>
    </dsp:sp>
    <dsp:sp modelId="{19D71643-B117-4826-95B1-E13867C17010}">
      <dsp:nvSpPr>
        <dsp:cNvPr id="0" name=""/>
        <dsp:cNvSpPr/>
      </dsp:nvSpPr>
      <dsp:spPr>
        <a:xfrm>
          <a:off x="6728090" y="529056"/>
          <a:ext cx="1452601" cy="2654808"/>
        </a:xfrm>
        <a:prstGeom prst="rect">
          <a:avLst/>
        </a:prstGeom>
        <a:solidFill>
          <a:srgbClr val="BDDE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257197" rIns="113792" bIns="11379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u="sng" kern="1200" dirty="0" smtClean="0">
              <a:solidFill>
                <a:srgbClr val="0F5494"/>
              </a:solidFill>
            </a:rPr>
            <a:t>New MASP-T: </a:t>
          </a:r>
          <a:r>
            <a:rPr lang="en-GB" sz="1200" kern="1200" dirty="0" smtClean="0">
              <a:solidFill>
                <a:srgbClr val="0F5494"/>
              </a:solidFill>
            </a:rPr>
            <a:t>coordinated development &amp; operation of EU electronic systems, incl. innovation</a:t>
          </a:r>
          <a:endParaRPr lang="en-GB" sz="1200" kern="1200" dirty="0">
            <a:solidFill>
              <a:srgbClr val="0F5494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solidFill>
                <a:srgbClr val="0F5494"/>
              </a:solidFill>
            </a:rPr>
            <a:t>Monitoring with </a:t>
          </a:r>
          <a:r>
            <a:rPr lang="en-GB" sz="1200" u="sng" kern="1200" dirty="0" smtClean="0">
              <a:solidFill>
                <a:srgbClr val="0F5494"/>
              </a:solidFill>
            </a:rPr>
            <a:t>simple indicators</a:t>
          </a:r>
          <a:r>
            <a:rPr lang="en-GB" sz="1200" u="none" kern="1200" dirty="0" smtClean="0">
              <a:solidFill>
                <a:srgbClr val="0F5494"/>
              </a:solidFill>
            </a:rPr>
            <a:t> </a:t>
          </a:r>
          <a:r>
            <a:rPr lang="en-GB" sz="1200" kern="1200" dirty="0" smtClean="0">
              <a:solidFill>
                <a:srgbClr val="0F5494"/>
              </a:solidFill>
            </a:rPr>
            <a:t>but reporting &amp; delegated powers</a:t>
          </a:r>
          <a:endParaRPr lang="en-GB" sz="1200" kern="1200" dirty="0">
            <a:solidFill>
              <a:srgbClr val="0F5494"/>
            </a:solidFill>
          </a:endParaRPr>
        </a:p>
      </dsp:txBody>
      <dsp:txXfrm>
        <a:off x="6728090" y="529056"/>
        <a:ext cx="1452601" cy="2654808"/>
      </dsp:txXfrm>
    </dsp:sp>
    <dsp:sp modelId="{46B768A6-9BB9-48AC-9898-C8EBC5A94E5F}">
      <dsp:nvSpPr>
        <dsp:cNvPr id="0" name=""/>
        <dsp:cNvSpPr/>
      </dsp:nvSpPr>
      <dsp:spPr>
        <a:xfrm>
          <a:off x="6494090" y="201736"/>
          <a:ext cx="467999" cy="467999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734" cy="49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6" tIns="45330" rIns="90656" bIns="4533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999" y="0"/>
            <a:ext cx="2911734" cy="49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6" tIns="45330" rIns="90656" bIns="4533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9608"/>
            <a:ext cx="2911734" cy="49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6" tIns="45330" rIns="90656" bIns="4533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999" y="9359608"/>
            <a:ext cx="2911734" cy="49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6" tIns="45330" rIns="90656" bIns="4533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D512449-26FA-44A8-A3AE-CE12D82BFEF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72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734" cy="49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6" tIns="45330" rIns="90656" bIns="4533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999" y="0"/>
            <a:ext cx="2911734" cy="49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6" tIns="45330" rIns="90656" bIns="4533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7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200" y="738188"/>
            <a:ext cx="6567488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0736" y="4680594"/>
            <a:ext cx="5376834" cy="443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6" tIns="45330" rIns="90656" bIns="45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9608"/>
            <a:ext cx="2911734" cy="49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6" tIns="45330" rIns="90656" bIns="4533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999" y="9359608"/>
            <a:ext cx="2911734" cy="49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6" tIns="45330" rIns="90656" bIns="4533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EEFE10D-49DE-48CD-9009-88A2BF35B5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755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EFE10D-49DE-48CD-9009-88A2BF35B529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170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0736" y="4680594"/>
            <a:ext cx="5376834" cy="4927526"/>
          </a:xfrm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EFE10D-49DE-48CD-9009-88A2BF35B52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405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EFE10D-49DE-48CD-9009-88A2BF35B52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009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EFE10D-49DE-48CD-9009-88A2BF35B529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825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EFE10D-49DE-48CD-9009-88A2BF35B529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74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844153"/>
            <a:ext cx="9144000" cy="4299347"/>
          </a:xfrm>
          <a:prstGeom prst="rect">
            <a:avLst/>
          </a:prstGeom>
          <a:solidFill>
            <a:srgbClr val="0F5494"/>
          </a:solidFill>
          <a:ln w="73025" algn="ctr">
            <a:noFill/>
            <a:miter lim="800000"/>
            <a:headEnd/>
            <a:tailEnd/>
          </a:ln>
          <a:effectLst/>
        </p:spPr>
        <p:txBody>
          <a:bodyPr anchor="ctr"/>
          <a:lstStyle>
            <a:lvl1pPr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b="0" smtClean="0">
              <a:solidFill>
                <a:srgbClr val="FFFFFF"/>
              </a:solidFill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797" y="4960289"/>
            <a:ext cx="506406" cy="341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LOGO-CE for Word Positive Taxation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572" y="264559"/>
            <a:ext cx="1356857" cy="104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491630"/>
            <a:ext cx="6912768" cy="1728192"/>
          </a:xfrm>
        </p:spPr>
        <p:txBody>
          <a:bodyPr/>
          <a:lstStyle>
            <a:lvl1pPr marL="0" indent="0">
              <a:buFont typeface="Arial" pitchFamily="34" charset="0"/>
              <a:buNone/>
              <a:defRPr sz="3200">
                <a:solidFill>
                  <a:srgbClr val="FFD62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63838"/>
            <a:ext cx="4392488" cy="1080120"/>
          </a:xfrm>
        </p:spPr>
        <p:txBody>
          <a:bodyPr anchor="ctr"/>
          <a:lstStyle>
            <a:lvl1pPr marL="0" indent="0">
              <a:buFont typeface="Arial" pitchFamily="34" charset="0"/>
              <a:buNone/>
              <a:defRPr sz="1800" b="1" i="1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569619"/>
            <a:ext cx="2133600" cy="357188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Brussels, 19.12.2018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569619"/>
            <a:ext cx="2895600" cy="357188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PLATFORM TAX GOOD GOVERNANCE: Post-2020 Fiscalis proposal</a:t>
            </a: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569619"/>
            <a:ext cx="2133600" cy="357188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8A0C97-743B-4236-8915-64FCFF575C7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91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741760"/>
          </a:xfrm>
          <a:prstGeom prst="rect">
            <a:avLst/>
          </a:prstGeom>
          <a:solidFill>
            <a:srgbClr val="38D4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67204"/>
            <a:ext cx="8229600" cy="702469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977684"/>
            <a:ext cx="8229600" cy="2538357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 sz="1800" b="0" i="0">
                <a:solidFill>
                  <a:srgbClr val="0F5494"/>
                </a:solidFill>
              </a:defRPr>
            </a:lvl1pPr>
            <a:lvl2pPr marL="742950" indent="-285750">
              <a:buClr>
                <a:srgbClr val="0F5494"/>
              </a:buClr>
              <a:buFont typeface="Arial" panose="020B0604020202020204" pitchFamily="34" charset="0"/>
              <a:buChar char="•"/>
              <a:defRPr sz="1600" b="0" i="0">
                <a:solidFill>
                  <a:srgbClr val="0F5494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 sz="1200" b="0" i="0">
                <a:solidFill>
                  <a:srgbClr val="0F5494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100" b="0" i="0">
                <a:solidFill>
                  <a:srgbClr val="0F5494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 sz="1100">
                <a:solidFill>
                  <a:srgbClr val="0F549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569619"/>
            <a:ext cx="2133600" cy="357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>
              <a:defRPr lang="en-US" sz="700" i="1" smtClean="0">
                <a:solidFill>
                  <a:srgbClr val="0F5494"/>
                </a:solidFill>
              </a:defRPr>
            </a:lvl1pPr>
          </a:lstStyle>
          <a:p>
            <a:r>
              <a:rPr lang="fr-FR" smtClean="0"/>
              <a:t>Brussels, 19.12.2018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569619"/>
            <a:ext cx="2895600" cy="357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 algn="ctr">
              <a:defRPr lang="en-GB" sz="700" i="1">
                <a:solidFill>
                  <a:srgbClr val="0F5494"/>
                </a:solidFill>
              </a:defRPr>
            </a:lvl1pPr>
          </a:lstStyle>
          <a:p>
            <a:r>
              <a:rPr lang="en-US" smtClean="0"/>
              <a:t>PLATFORM TAX GOOD GOVERNANCE: Post-2020 Fiscalis proposal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569619"/>
            <a:ext cx="2133600" cy="357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>
              <a:defRPr lang="en-GB" sz="700" smtClean="0">
                <a:solidFill>
                  <a:srgbClr val="0F5494"/>
                </a:solidFill>
              </a:defRPr>
            </a:lvl1pPr>
          </a:lstStyle>
          <a:p>
            <a:fld id="{5143D883-9D4A-45CB-886B-537953DED57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2" name="Picture 8" descr="LOGO-CE for Word Positive Taxatio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572" y="161661"/>
            <a:ext cx="1356857" cy="104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797" y="4960289"/>
            <a:ext cx="506406" cy="341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14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000" y="4786313"/>
            <a:ext cx="3600000" cy="140494"/>
          </a:xfrm>
        </p:spPr>
        <p:txBody>
          <a:bodyPr lIns="36000" tIns="36000" rIns="36000" bIns="36000" anchor="ctr"/>
          <a:lstStyle>
            <a:lvl1pPr algn="l">
              <a:defRPr sz="700" i="1">
                <a:solidFill>
                  <a:srgbClr val="0F5494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PLATFORM TAX GOOD GOVERNANCE: Post-2020 Fiscalis proposal</a:t>
            </a:r>
            <a:endParaRPr lang="en-GB" dirty="0"/>
          </a:p>
        </p:txBody>
      </p:sp>
      <p:pic>
        <p:nvPicPr>
          <p:cNvPr id="4" name="Picture 2" descr="C:\DOCUME~1\lenain\LOCALS~1\Temp\7zE36.tmp\LOGO-CE Landscape Positive TAXUD EN.png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773" y="4677966"/>
            <a:ext cx="1015659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03498"/>
            <a:ext cx="8229600" cy="702469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68000" y="1113588"/>
            <a:ext cx="8229600" cy="3402378"/>
          </a:xfrm>
        </p:spPr>
        <p:txBody>
          <a:bodyPr/>
          <a:lstStyle>
            <a:lvl1pPr marL="34290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 sz="1800" b="1" i="0"/>
            </a:lvl1pPr>
            <a:lvl2pPr marL="800100" indent="-342900">
              <a:buClr>
                <a:srgbClr val="0F5494"/>
              </a:buClr>
              <a:buFont typeface="Arial" pitchFamily="34" charset="0"/>
              <a:buChar char="•"/>
              <a:defRPr sz="1600" b="0"/>
            </a:lvl2pPr>
            <a:lvl3pPr marL="1143000" indent="-228600">
              <a:buFont typeface="Arial" pitchFamily="34" charset="0"/>
              <a:buChar char="•"/>
              <a:defRPr sz="1200"/>
            </a:lvl3pPr>
            <a:lvl4pPr marL="1600200" indent="-228600">
              <a:buFont typeface="Arial" pitchFamily="34" charset="0"/>
              <a:buChar char="•"/>
              <a:defRPr lang="en-US" sz="1100" dirty="0" smtClean="0">
                <a:solidFill>
                  <a:srgbClr val="0F5494"/>
                </a:solidFill>
                <a:latin typeface="+mn-lt"/>
              </a:defRPr>
            </a:lvl4pPr>
            <a:lvl5pPr marL="2171700" indent="-342900">
              <a:buFont typeface="Arial" pitchFamily="34" charset="0"/>
              <a:buChar char="•"/>
              <a:defRPr sz="1100" baseline="0">
                <a:solidFill>
                  <a:srgbClr val="0F5494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00312" y="4786313"/>
            <a:ext cx="2880000" cy="140494"/>
          </a:xfrm>
        </p:spPr>
        <p:txBody>
          <a:bodyPr lIns="36000" tIns="36000" rIns="36000" bIns="36000" anchor="ctr"/>
          <a:lstStyle>
            <a:lvl1pPr algn="r">
              <a:defRPr sz="700" i="1">
                <a:solidFill>
                  <a:srgbClr val="0F5494"/>
                </a:solidFill>
              </a:defRPr>
            </a:lvl1pPr>
          </a:lstStyle>
          <a:p>
            <a:pPr>
              <a:defRPr/>
            </a:pPr>
            <a:r>
              <a:rPr lang="fr-FR" smtClean="0"/>
              <a:t>Brussels, 19.12.2018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37600" y="4786313"/>
            <a:ext cx="360000" cy="140494"/>
          </a:xfrm>
        </p:spPr>
        <p:txBody>
          <a:bodyPr lIns="36000" tIns="36000" rIns="36000" bIns="36000" anchor="ctr"/>
          <a:lstStyle>
            <a:lvl1pPr>
              <a:defRPr sz="700">
                <a:solidFill>
                  <a:srgbClr val="0F5494"/>
                </a:solidFill>
              </a:defRPr>
            </a:lvl1pPr>
          </a:lstStyle>
          <a:p>
            <a:pPr>
              <a:defRPr/>
            </a:pPr>
            <a:fld id="{5E42B448-5252-4386-9199-FFF3577E636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3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42963"/>
            <a:ext cx="8229600" cy="70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90700"/>
            <a:ext cx="8229600" cy="2725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Et dolor fragum</a:t>
            </a:r>
            <a:endParaRPr lang="en-GB" altLang="en-US" smtClean="0"/>
          </a:p>
          <a:p>
            <a:pPr lvl="1"/>
            <a:r>
              <a:rPr lang="en-GB" altLang="en-US" smtClean="0"/>
              <a:t>Et dolor fragum</a:t>
            </a:r>
          </a:p>
          <a:p>
            <a:pPr lvl="2"/>
            <a:r>
              <a:rPr lang="en-GB" altLang="en-US" smtClean="0"/>
              <a:t>- Et dolor fragum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>
              <a:defRPr lang="en-US" sz="700" b="0" i="1" smtClean="0">
                <a:solidFill>
                  <a:srgbClr val="0F5494"/>
                </a:solidFill>
                <a:latin typeface="+mj-lt"/>
                <a:cs typeface="+mn-cs"/>
              </a:defRPr>
            </a:lvl1pPr>
          </a:lstStyle>
          <a:p>
            <a:r>
              <a:rPr lang="fr-FR" smtClean="0"/>
              <a:t>Brussels, 19.12.2018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PLATFORM TAX GOOD GOVERNANCE: Post-2020 Fiscalis proposal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A22F480-53B6-41C3-BB20-D9E03D970FB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903" r:id="rId1"/>
    <p:sldLayoutId id="2147494904" r:id="rId2"/>
    <p:sldLayoutId id="2147494905" r:id="rId3"/>
  </p:sldLayoutIdLst>
  <p:hf hdr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11" Type="http://schemas.openxmlformats.org/officeDocument/2006/relationships/image" Target="../media/image11.png"/><Relationship Id="rId10" Type="http://schemas.openxmlformats.org/officeDocument/2006/relationships/image" Target="../media/image12.svg"/><Relationship Id="rId9" Type="http://schemas.openxmlformats.org/officeDocument/2006/relationships/image" Target="../media/image10.png"/><Relationship Id="rId4" Type="http://schemas.openxmlformats.org/officeDocument/2006/relationships/image" Target="../media/image6.svg"/><Relationship Id="rId1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7504" y="1491630"/>
            <a:ext cx="8568952" cy="1728192"/>
          </a:xfrm>
        </p:spPr>
        <p:txBody>
          <a:bodyPr/>
          <a:lstStyle/>
          <a:p>
            <a:pPr algn="r"/>
            <a:r>
              <a:rPr lang="en-US" sz="2800" dirty="0" smtClean="0"/>
              <a:t>Platform for Tax Good Governance:</a:t>
            </a:r>
            <a:br>
              <a:rPr lang="en-US" sz="2800" dirty="0" smtClean="0"/>
            </a:br>
            <a:r>
              <a:rPr lang="en-US" sz="2800" dirty="0" err="1" smtClean="0"/>
              <a:t>Fiscalis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 proposal 2021-2027</a:t>
            </a:r>
            <a:endParaRPr lang="en-GB" sz="2800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67544" y="3363838"/>
            <a:ext cx="4608512" cy="1080120"/>
          </a:xfrm>
        </p:spPr>
        <p:txBody>
          <a:bodyPr/>
          <a:lstStyle/>
          <a:p>
            <a:r>
              <a:rPr lang="en-GB" altLang="en-US" dirty="0" smtClean="0"/>
              <a:t>EU Commission</a:t>
            </a:r>
            <a:br>
              <a:rPr lang="en-GB" altLang="en-US" dirty="0" smtClean="0"/>
            </a:br>
            <a:r>
              <a:rPr lang="en-GB" altLang="en-US" dirty="0" smtClean="0"/>
              <a:t>DG Taxation and Customs Union</a:t>
            </a:r>
            <a:br>
              <a:rPr lang="en-GB" altLang="en-US" dirty="0" smtClean="0"/>
            </a:br>
            <a:r>
              <a:rPr lang="en-GB" altLang="en-US" dirty="0" err="1" smtClean="0"/>
              <a:t>Michèle</a:t>
            </a:r>
            <a:r>
              <a:rPr lang="en-GB" altLang="en-US" dirty="0" smtClean="0"/>
              <a:t> </a:t>
            </a:r>
            <a:r>
              <a:rPr lang="en-GB" altLang="en-US" dirty="0"/>
              <a:t>Pérolat, HoU TAXUD.E.3</a:t>
            </a:r>
            <a:endParaRPr lang="en-GB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Brussels, 19.12.2018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PLATFORM TAX GOOD GOVERNANCE: Post-2020 Fiscalis proposal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A0C97-743B-4236-8915-64FCFF575C7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PLATFORM TAX GOOD GOVERNANCE: Post-2020 Fiscalis proposal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0F5494"/>
          </a:solidFill>
          <a:ln>
            <a:solidFill>
              <a:srgbClr val="1331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28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Overall MFF architecture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297131"/>
              </p:ext>
            </p:extLst>
          </p:nvPr>
        </p:nvGraphicFramePr>
        <p:xfrm>
          <a:off x="468313" y="1112838"/>
          <a:ext cx="8229600" cy="340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2B448-5252-4386-9199-FFF3577E636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Brussels, 19.12.2018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469696" y="3562066"/>
            <a:ext cx="4373336" cy="1440158"/>
            <a:chOff x="4691444" y="2110267"/>
            <a:chExt cx="3240401" cy="1296143"/>
          </a:xfrm>
        </p:grpSpPr>
        <p:sp>
          <p:nvSpPr>
            <p:cNvPr id="9" name="Rounded Rectangle 8"/>
            <p:cNvSpPr/>
            <p:nvPr/>
          </p:nvSpPr>
          <p:spPr>
            <a:xfrm>
              <a:off x="4691444" y="2385510"/>
              <a:ext cx="3169681" cy="745656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 txBox="1"/>
            <p:nvPr/>
          </p:nvSpPr>
          <p:spPr>
            <a:xfrm>
              <a:off x="4702240" y="2110267"/>
              <a:ext cx="3229605" cy="1296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8575" rIns="38100" bIns="28575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Aft>
                  <a:spcPts val="1800"/>
                </a:spcAft>
              </a:pPr>
              <a:r>
                <a:rPr lang="en-US" sz="1300" dirty="0" smtClean="0"/>
                <a:t>FISCALIS 2020: 223,4 </a:t>
              </a:r>
              <a:r>
                <a:rPr lang="en-US" sz="1300" dirty="0" err="1" smtClean="0"/>
                <a:t>EURm</a:t>
              </a:r>
              <a:endParaRPr lang="en-US" sz="1300" dirty="0" smtClean="0"/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strike="noStrike" kern="1200" baseline="0" dirty="0" smtClean="0"/>
                <a:t>New FISCALIS post-2020:</a:t>
              </a:r>
              <a:r>
                <a:rPr lang="en-US" sz="1300" strike="noStrike" kern="1200" dirty="0" smtClean="0"/>
                <a:t> </a:t>
              </a:r>
              <a:r>
                <a:rPr lang="en-US" sz="1300" strike="noStrike" kern="1200" baseline="0" dirty="0" smtClean="0"/>
                <a:t>270.0 </a:t>
              </a:r>
              <a:r>
                <a:rPr lang="en-US" sz="1300" strike="noStrike" kern="1200" baseline="0" dirty="0" err="1" smtClean="0"/>
                <a:t>EURm</a:t>
              </a:r>
              <a:endParaRPr lang="en-US" sz="1300" strike="noStrike" kern="1200" baseline="0" dirty="0"/>
            </a:p>
          </p:txBody>
        </p:sp>
      </p:grpSp>
      <p:sp>
        <p:nvSpPr>
          <p:cNvPr id="5" name="Down Arrow 4"/>
          <p:cNvSpPr/>
          <p:nvPr/>
        </p:nvSpPr>
        <p:spPr>
          <a:xfrm>
            <a:off x="2291842" y="3651870"/>
            <a:ext cx="216024" cy="216024"/>
          </a:xfrm>
          <a:prstGeom prst="downArrow">
            <a:avLst/>
          </a:prstGeom>
          <a:solidFill>
            <a:srgbClr val="FF000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fr-BE" sz="1800" b="0"/>
          </a:p>
        </p:txBody>
      </p:sp>
      <p:sp>
        <p:nvSpPr>
          <p:cNvPr id="12" name="Down Arrow 11"/>
          <p:cNvSpPr/>
          <p:nvPr/>
        </p:nvSpPr>
        <p:spPr>
          <a:xfrm>
            <a:off x="2291842" y="4174132"/>
            <a:ext cx="216024" cy="216024"/>
          </a:xfrm>
          <a:prstGeom prst="downArrow">
            <a:avLst/>
          </a:prstGeom>
          <a:solidFill>
            <a:schemeClr val="bg1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fr-BE" sz="1800" b="0"/>
          </a:p>
        </p:txBody>
      </p:sp>
    </p:spTree>
    <p:extLst>
      <p:ext uri="{BB962C8B-B14F-4D97-AF65-F5344CB8AC3E}">
        <p14:creationId xmlns:p14="http://schemas.microsoft.com/office/powerpoint/2010/main" val="422113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PLATFORM TAX GOOD GOVERNANCE: Post-2020 Fiscalis proposal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0F5494"/>
          </a:solidFill>
          <a:ln>
            <a:solidFill>
              <a:srgbClr val="1331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28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 short…</a:t>
            </a:r>
            <a:endParaRPr lang="en-GB" sz="2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396918"/>
              </p:ext>
            </p:extLst>
          </p:nvPr>
        </p:nvGraphicFramePr>
        <p:xfrm>
          <a:off x="468313" y="1112838"/>
          <a:ext cx="8229600" cy="340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B448-5252-4386-9199-FFF3577E636F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Brussels, 19.12.2018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8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PLATFORM TAX GOOD GOVERNANCE: Post-2020 Fiscalis proposal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0F5494"/>
          </a:solidFill>
          <a:ln>
            <a:solidFill>
              <a:srgbClr val="1331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28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Fiscalis essentials</a:t>
            </a:r>
            <a:endParaRPr lang="en-GB" sz="2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B448-5252-4386-9199-FFF3577E636F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Brussels, 19.12.2018</a:t>
            </a:r>
            <a:endParaRPr lang="en-GB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72EE45F-4AFE-4202-9DBA-287D0E27378E}"/>
              </a:ext>
            </a:extLst>
          </p:cNvPr>
          <p:cNvGrpSpPr/>
          <p:nvPr/>
        </p:nvGrpSpPr>
        <p:grpSpPr>
          <a:xfrm>
            <a:off x="2854100" y="987574"/>
            <a:ext cx="3463291" cy="3881628"/>
            <a:chOff x="2659656" y="1391044"/>
            <a:chExt cx="3830800" cy="4298190"/>
          </a:xfrm>
        </p:grpSpPr>
        <p:sp>
          <p:nvSpPr>
            <p:cNvPr id="59" name="Freeform: Shape 56">
              <a:extLst>
                <a:ext uri="{FF2B5EF4-FFF2-40B4-BE49-F238E27FC236}">
                  <a16:creationId xmlns:a16="http://schemas.microsoft.com/office/drawing/2014/main" id="{7F03A85F-ADC7-42AC-9CED-04F2DFF036D1}"/>
                </a:ext>
              </a:extLst>
            </p:cNvPr>
            <p:cNvSpPr>
              <a:spLocks noChangeAspect="1"/>
            </p:cNvSpPr>
            <p:nvPr/>
          </p:nvSpPr>
          <p:spPr>
            <a:xfrm rot="14400000">
              <a:off x="3064428" y="3773833"/>
              <a:ext cx="2553868" cy="1276933"/>
            </a:xfrm>
            <a:custGeom>
              <a:avLst/>
              <a:gdLst>
                <a:gd name="connsiteX0" fmla="*/ 2551297 w 2553868"/>
                <a:gd name="connsiteY0" fmla="*/ 1226015 h 1276933"/>
                <a:gd name="connsiteX1" fmla="*/ 2532113 w 2553868"/>
                <a:gd name="connsiteY1" fmla="*/ 1111685 h 1276933"/>
                <a:gd name="connsiteX2" fmla="*/ 2339583 w 2553868"/>
                <a:gd name="connsiteY2" fmla="*/ 799574 h 1276933"/>
                <a:gd name="connsiteX3" fmla="*/ 2234634 w 2553868"/>
                <a:gd name="connsiteY3" fmla="*/ 724004 h 1276933"/>
                <a:gd name="connsiteX4" fmla="*/ 2234634 w 2553868"/>
                <a:gd name="connsiteY4" fmla="*/ 724004 h 1276933"/>
                <a:gd name="connsiteX5" fmla="*/ 2118271 w 2553868"/>
                <a:gd name="connsiteY5" fmla="*/ 664434 h 1276933"/>
                <a:gd name="connsiteX6" fmla="*/ 490311 w 2553868"/>
                <a:gd name="connsiteY6" fmla="*/ 1191394 h 1276933"/>
                <a:gd name="connsiteX7" fmla="*/ 446522 w 2553868"/>
                <a:gd name="connsiteY7" fmla="*/ 1276933 h 1276933"/>
                <a:gd name="connsiteX8" fmla="*/ 0 w 2553868"/>
                <a:gd name="connsiteY8" fmla="*/ 1276933 h 1276933"/>
                <a:gd name="connsiteX9" fmla="*/ 1276934 w 2553868"/>
                <a:gd name="connsiteY9" fmla="*/ 0 h 1276933"/>
                <a:gd name="connsiteX10" fmla="*/ 2547275 w 2553868"/>
                <a:gd name="connsiteY10" fmla="*/ 1146374 h 1276933"/>
                <a:gd name="connsiteX11" fmla="*/ 2553868 w 2553868"/>
                <a:gd name="connsiteY11" fmla="*/ 1276933 h 1276933"/>
                <a:gd name="connsiteX12" fmla="*/ 2551215 w 2553868"/>
                <a:gd name="connsiteY12" fmla="*/ 1276933 h 1276933"/>
                <a:gd name="connsiteX13" fmla="*/ 2552124 w 2553868"/>
                <a:gd name="connsiteY13" fmla="*/ 1242398 h 127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53868" h="1276933">
                  <a:moveTo>
                    <a:pt x="2551297" y="1226015"/>
                  </a:moveTo>
                  <a:lnTo>
                    <a:pt x="2532113" y="1111685"/>
                  </a:lnTo>
                  <a:cubicBezTo>
                    <a:pt x="2500395" y="993312"/>
                    <a:pt x="2434809" y="884014"/>
                    <a:pt x="2339583" y="799574"/>
                  </a:cubicBezTo>
                  <a:lnTo>
                    <a:pt x="2234634" y="724004"/>
                  </a:lnTo>
                  <a:lnTo>
                    <a:pt x="2234634" y="724004"/>
                  </a:lnTo>
                  <a:lnTo>
                    <a:pt x="2118271" y="664434"/>
                  </a:lnTo>
                  <a:cubicBezTo>
                    <a:pt x="1527940" y="399114"/>
                    <a:pt x="820888" y="618818"/>
                    <a:pt x="490311" y="1191394"/>
                  </a:cubicBezTo>
                  <a:lnTo>
                    <a:pt x="446522" y="1276933"/>
                  </a:lnTo>
                  <a:lnTo>
                    <a:pt x="0" y="1276933"/>
                  </a:lnTo>
                  <a:cubicBezTo>
                    <a:pt x="0" y="571703"/>
                    <a:pt x="571703" y="0"/>
                    <a:pt x="1276934" y="0"/>
                  </a:cubicBezTo>
                  <a:cubicBezTo>
                    <a:pt x="1938088" y="0"/>
                    <a:pt x="2481883" y="502474"/>
                    <a:pt x="2547275" y="1146374"/>
                  </a:cubicBezTo>
                  <a:close/>
                  <a:moveTo>
                    <a:pt x="2553868" y="1276933"/>
                  </a:moveTo>
                  <a:lnTo>
                    <a:pt x="2551215" y="1276933"/>
                  </a:lnTo>
                  <a:lnTo>
                    <a:pt x="2552124" y="1242398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/>
            </a:p>
          </p:txBody>
        </p:sp>
        <p:sp>
          <p:nvSpPr>
            <p:cNvPr id="60" name="Freeform: Shape 57">
              <a:extLst>
                <a:ext uri="{FF2B5EF4-FFF2-40B4-BE49-F238E27FC236}">
                  <a16:creationId xmlns:a16="http://schemas.microsoft.com/office/drawing/2014/main" id="{AD837B3E-3F04-40BC-B262-492F9F390620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3939885" y="3540139"/>
              <a:ext cx="2550571" cy="1276933"/>
            </a:xfrm>
            <a:custGeom>
              <a:avLst/>
              <a:gdLst>
                <a:gd name="connsiteX0" fmla="*/ 2044074 w 2550571"/>
                <a:gd name="connsiteY0" fmla="*/ 651438 h 1276933"/>
                <a:gd name="connsiteX1" fmla="*/ 1927946 w 2550571"/>
                <a:gd name="connsiteY1" fmla="*/ 639731 h 1276933"/>
                <a:gd name="connsiteX2" fmla="*/ 1927946 w 2550571"/>
                <a:gd name="connsiteY2" fmla="*/ 639731 h 1276933"/>
                <a:gd name="connsiteX3" fmla="*/ 446520 w 2550571"/>
                <a:gd name="connsiteY3" fmla="*/ 1276933 h 1276933"/>
                <a:gd name="connsiteX4" fmla="*/ 0 w 2550571"/>
                <a:gd name="connsiteY4" fmla="*/ 1276933 h 1276933"/>
                <a:gd name="connsiteX5" fmla="*/ 1276934 w 2550571"/>
                <a:gd name="connsiteY5" fmla="*/ 0 h 1276933"/>
                <a:gd name="connsiteX6" fmla="*/ 2547274 w 2550571"/>
                <a:gd name="connsiteY6" fmla="*/ 1146375 h 1276933"/>
                <a:gd name="connsiteX7" fmla="*/ 2550571 w 2550571"/>
                <a:gd name="connsiteY7" fmla="*/ 1211653 h 1276933"/>
                <a:gd name="connsiteX8" fmla="*/ 2540896 w 2550571"/>
                <a:gd name="connsiteY8" fmla="*/ 1148260 h 1276933"/>
                <a:gd name="connsiteX9" fmla="*/ 2272374 w 2550571"/>
                <a:gd name="connsiteY9" fmla="*/ 747507 h 1276933"/>
                <a:gd name="connsiteX10" fmla="*/ 2233307 w 2550571"/>
                <a:gd name="connsiteY10" fmla="*/ 726303 h 1276933"/>
                <a:gd name="connsiteX11" fmla="*/ 2234634 w 2550571"/>
                <a:gd name="connsiteY11" fmla="*/ 724005 h 1276933"/>
                <a:gd name="connsiteX12" fmla="*/ 490310 w 2550571"/>
                <a:gd name="connsiteY12" fmla="*/ 1191395 h 1276933"/>
                <a:gd name="connsiteX0" fmla="*/ 2044074 w 2550571"/>
                <a:gd name="connsiteY0" fmla="*/ 651438 h 1276933"/>
                <a:gd name="connsiteX1" fmla="*/ 1927946 w 2550571"/>
                <a:gd name="connsiteY1" fmla="*/ 639731 h 1276933"/>
                <a:gd name="connsiteX2" fmla="*/ 2044074 w 2550571"/>
                <a:gd name="connsiteY2" fmla="*/ 651438 h 1276933"/>
                <a:gd name="connsiteX3" fmla="*/ 446520 w 2550571"/>
                <a:gd name="connsiteY3" fmla="*/ 1276933 h 1276933"/>
                <a:gd name="connsiteX4" fmla="*/ 0 w 2550571"/>
                <a:gd name="connsiteY4" fmla="*/ 1276933 h 1276933"/>
                <a:gd name="connsiteX5" fmla="*/ 1276934 w 2550571"/>
                <a:gd name="connsiteY5" fmla="*/ 0 h 1276933"/>
                <a:gd name="connsiteX6" fmla="*/ 2547274 w 2550571"/>
                <a:gd name="connsiteY6" fmla="*/ 1146375 h 1276933"/>
                <a:gd name="connsiteX7" fmla="*/ 2550571 w 2550571"/>
                <a:gd name="connsiteY7" fmla="*/ 1211653 h 1276933"/>
                <a:gd name="connsiteX8" fmla="*/ 2540896 w 2550571"/>
                <a:gd name="connsiteY8" fmla="*/ 1148260 h 1276933"/>
                <a:gd name="connsiteX9" fmla="*/ 2272374 w 2550571"/>
                <a:gd name="connsiteY9" fmla="*/ 747507 h 1276933"/>
                <a:gd name="connsiteX10" fmla="*/ 2233307 w 2550571"/>
                <a:gd name="connsiteY10" fmla="*/ 726303 h 1276933"/>
                <a:gd name="connsiteX11" fmla="*/ 2234634 w 2550571"/>
                <a:gd name="connsiteY11" fmla="*/ 724005 h 1276933"/>
                <a:gd name="connsiteX12" fmla="*/ 490310 w 2550571"/>
                <a:gd name="connsiteY12" fmla="*/ 1191395 h 1276933"/>
                <a:gd name="connsiteX13" fmla="*/ 446520 w 2550571"/>
                <a:gd name="connsiteY13" fmla="*/ 1276933 h 1276933"/>
                <a:gd name="connsiteX0" fmla="*/ 446520 w 2550571"/>
                <a:gd name="connsiteY0" fmla="*/ 1276933 h 1276933"/>
                <a:gd name="connsiteX1" fmla="*/ 0 w 2550571"/>
                <a:gd name="connsiteY1" fmla="*/ 1276933 h 1276933"/>
                <a:gd name="connsiteX2" fmla="*/ 1276934 w 2550571"/>
                <a:gd name="connsiteY2" fmla="*/ 0 h 1276933"/>
                <a:gd name="connsiteX3" fmla="*/ 2547274 w 2550571"/>
                <a:gd name="connsiteY3" fmla="*/ 1146375 h 1276933"/>
                <a:gd name="connsiteX4" fmla="*/ 2550571 w 2550571"/>
                <a:gd name="connsiteY4" fmla="*/ 1211653 h 1276933"/>
                <a:gd name="connsiteX5" fmla="*/ 2540896 w 2550571"/>
                <a:gd name="connsiteY5" fmla="*/ 1148260 h 1276933"/>
                <a:gd name="connsiteX6" fmla="*/ 2272374 w 2550571"/>
                <a:gd name="connsiteY6" fmla="*/ 747507 h 1276933"/>
                <a:gd name="connsiteX7" fmla="*/ 2233307 w 2550571"/>
                <a:gd name="connsiteY7" fmla="*/ 726303 h 1276933"/>
                <a:gd name="connsiteX8" fmla="*/ 2234634 w 2550571"/>
                <a:gd name="connsiteY8" fmla="*/ 724005 h 1276933"/>
                <a:gd name="connsiteX9" fmla="*/ 490310 w 2550571"/>
                <a:gd name="connsiteY9" fmla="*/ 1191395 h 1276933"/>
                <a:gd name="connsiteX10" fmla="*/ 446520 w 2550571"/>
                <a:gd name="connsiteY10" fmla="*/ 1276933 h 127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50571" h="1276933">
                  <a:moveTo>
                    <a:pt x="446520" y="1276933"/>
                  </a:moveTo>
                  <a:lnTo>
                    <a:pt x="0" y="1276933"/>
                  </a:lnTo>
                  <a:cubicBezTo>
                    <a:pt x="0" y="571703"/>
                    <a:pt x="571703" y="0"/>
                    <a:pt x="1276934" y="0"/>
                  </a:cubicBezTo>
                  <a:cubicBezTo>
                    <a:pt x="1938088" y="0"/>
                    <a:pt x="2481883" y="502474"/>
                    <a:pt x="2547274" y="1146375"/>
                  </a:cubicBezTo>
                  <a:lnTo>
                    <a:pt x="2550571" y="1211653"/>
                  </a:lnTo>
                  <a:lnTo>
                    <a:pt x="2540896" y="1148260"/>
                  </a:lnTo>
                  <a:cubicBezTo>
                    <a:pt x="2506876" y="982010"/>
                    <a:pt x="2408240" y="839296"/>
                    <a:pt x="2272374" y="747507"/>
                  </a:cubicBezTo>
                  <a:lnTo>
                    <a:pt x="2233307" y="726303"/>
                  </a:lnTo>
                  <a:lnTo>
                    <a:pt x="2234634" y="724005"/>
                  </a:lnTo>
                  <a:cubicBezTo>
                    <a:pt x="1623887" y="371390"/>
                    <a:pt x="842926" y="580648"/>
                    <a:pt x="490310" y="1191395"/>
                  </a:cubicBezTo>
                  <a:lnTo>
                    <a:pt x="446520" y="127693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/>
            </a:p>
          </p:txBody>
        </p:sp>
        <p:sp>
          <p:nvSpPr>
            <p:cNvPr id="61" name="Freeform: Shape 58">
              <a:extLst>
                <a:ext uri="{FF2B5EF4-FFF2-40B4-BE49-F238E27FC236}">
                  <a16:creationId xmlns:a16="http://schemas.microsoft.com/office/drawing/2014/main" id="{494063E1-55D0-4C19-A5C9-D9C1812FC826}"/>
                </a:ext>
              </a:extLst>
            </p:cNvPr>
            <p:cNvSpPr>
              <a:spLocks noChangeAspect="1"/>
            </p:cNvSpPr>
            <p:nvPr/>
          </p:nvSpPr>
          <p:spPr>
            <a:xfrm rot="7200000">
              <a:off x="4170284" y="2667977"/>
              <a:ext cx="2553867" cy="1276933"/>
            </a:xfrm>
            <a:custGeom>
              <a:avLst/>
              <a:gdLst>
                <a:gd name="connsiteX0" fmla="*/ 2205014 w 2553867"/>
                <a:gd name="connsiteY0" fmla="*/ 708960 h 1276933"/>
                <a:gd name="connsiteX1" fmla="*/ 2233307 w 2553867"/>
                <a:gd name="connsiteY1" fmla="*/ 726303 h 1276933"/>
                <a:gd name="connsiteX2" fmla="*/ 2233307 w 2553867"/>
                <a:gd name="connsiteY2" fmla="*/ 726303 h 1276933"/>
                <a:gd name="connsiteX3" fmla="*/ 1972040 w 2553867"/>
                <a:gd name="connsiteY3" fmla="*/ 641999 h 1276933"/>
                <a:gd name="connsiteX4" fmla="*/ 1990413 w 2553867"/>
                <a:gd name="connsiteY4" fmla="*/ 642851 h 1276933"/>
                <a:gd name="connsiteX5" fmla="*/ 2080632 w 2553867"/>
                <a:gd name="connsiteY5" fmla="*/ 660219 h 1276933"/>
                <a:gd name="connsiteX6" fmla="*/ 0 w 2553867"/>
                <a:gd name="connsiteY6" fmla="*/ 1276933 h 1276933"/>
                <a:gd name="connsiteX7" fmla="*/ 1276934 w 2553867"/>
                <a:gd name="connsiteY7" fmla="*/ 0 h 1276933"/>
                <a:gd name="connsiteX8" fmla="*/ 2553867 w 2553867"/>
                <a:gd name="connsiteY8" fmla="*/ 1276933 h 1276933"/>
                <a:gd name="connsiteX9" fmla="*/ 2551214 w 2553867"/>
                <a:gd name="connsiteY9" fmla="*/ 1276933 h 1276933"/>
                <a:gd name="connsiteX10" fmla="*/ 2549137 w 2553867"/>
                <a:gd name="connsiteY10" fmla="*/ 1198012 h 1276933"/>
                <a:gd name="connsiteX11" fmla="*/ 2468329 w 2553867"/>
                <a:gd name="connsiteY11" fmla="*/ 957701 h 1276933"/>
                <a:gd name="connsiteX12" fmla="*/ 2300617 w 2553867"/>
                <a:gd name="connsiteY12" fmla="*/ 767563 h 1276933"/>
                <a:gd name="connsiteX13" fmla="*/ 2233307 w 2553867"/>
                <a:gd name="connsiteY13" fmla="*/ 726303 h 1276933"/>
                <a:gd name="connsiteX14" fmla="*/ 2234634 w 2553867"/>
                <a:gd name="connsiteY14" fmla="*/ 724005 h 1276933"/>
                <a:gd name="connsiteX15" fmla="*/ 2203844 w 2553867"/>
                <a:gd name="connsiteY15" fmla="*/ 708243 h 1276933"/>
                <a:gd name="connsiteX16" fmla="*/ 2195411 w 2553867"/>
                <a:gd name="connsiteY16" fmla="*/ 703073 h 1276933"/>
                <a:gd name="connsiteX17" fmla="*/ 2189257 w 2553867"/>
                <a:gd name="connsiteY17" fmla="*/ 700775 h 1276933"/>
                <a:gd name="connsiteX18" fmla="*/ 2118270 w 2553867"/>
                <a:gd name="connsiteY18" fmla="*/ 664435 h 1276933"/>
                <a:gd name="connsiteX19" fmla="*/ 490310 w 2553867"/>
                <a:gd name="connsiteY19" fmla="*/ 1191395 h 1276933"/>
                <a:gd name="connsiteX20" fmla="*/ 448532 w 2553867"/>
                <a:gd name="connsiteY20" fmla="*/ 1276933 h 1276933"/>
                <a:gd name="connsiteX0" fmla="*/ 2205014 w 2553867"/>
                <a:gd name="connsiteY0" fmla="*/ 708960 h 1276933"/>
                <a:gd name="connsiteX1" fmla="*/ 2233307 w 2553867"/>
                <a:gd name="connsiteY1" fmla="*/ 726303 h 1276933"/>
                <a:gd name="connsiteX2" fmla="*/ 2233307 w 2553867"/>
                <a:gd name="connsiteY2" fmla="*/ 726303 h 1276933"/>
                <a:gd name="connsiteX3" fmla="*/ 2205014 w 2553867"/>
                <a:gd name="connsiteY3" fmla="*/ 708960 h 1276933"/>
                <a:gd name="connsiteX4" fmla="*/ 2080632 w 2553867"/>
                <a:gd name="connsiteY4" fmla="*/ 660219 h 1276933"/>
                <a:gd name="connsiteX5" fmla="*/ 1990413 w 2553867"/>
                <a:gd name="connsiteY5" fmla="*/ 642851 h 1276933"/>
                <a:gd name="connsiteX6" fmla="*/ 2080632 w 2553867"/>
                <a:gd name="connsiteY6" fmla="*/ 660219 h 1276933"/>
                <a:gd name="connsiteX7" fmla="*/ 0 w 2553867"/>
                <a:gd name="connsiteY7" fmla="*/ 1276933 h 1276933"/>
                <a:gd name="connsiteX8" fmla="*/ 1276934 w 2553867"/>
                <a:gd name="connsiteY8" fmla="*/ 0 h 1276933"/>
                <a:gd name="connsiteX9" fmla="*/ 2553867 w 2553867"/>
                <a:gd name="connsiteY9" fmla="*/ 1276933 h 1276933"/>
                <a:gd name="connsiteX10" fmla="*/ 2551214 w 2553867"/>
                <a:gd name="connsiteY10" fmla="*/ 1276933 h 1276933"/>
                <a:gd name="connsiteX11" fmla="*/ 2549137 w 2553867"/>
                <a:gd name="connsiteY11" fmla="*/ 1198012 h 1276933"/>
                <a:gd name="connsiteX12" fmla="*/ 2468329 w 2553867"/>
                <a:gd name="connsiteY12" fmla="*/ 957701 h 1276933"/>
                <a:gd name="connsiteX13" fmla="*/ 2300617 w 2553867"/>
                <a:gd name="connsiteY13" fmla="*/ 767563 h 1276933"/>
                <a:gd name="connsiteX14" fmla="*/ 2233307 w 2553867"/>
                <a:gd name="connsiteY14" fmla="*/ 726303 h 1276933"/>
                <a:gd name="connsiteX15" fmla="*/ 2234634 w 2553867"/>
                <a:gd name="connsiteY15" fmla="*/ 724005 h 1276933"/>
                <a:gd name="connsiteX16" fmla="*/ 2203844 w 2553867"/>
                <a:gd name="connsiteY16" fmla="*/ 708243 h 1276933"/>
                <a:gd name="connsiteX17" fmla="*/ 2195411 w 2553867"/>
                <a:gd name="connsiteY17" fmla="*/ 703073 h 1276933"/>
                <a:gd name="connsiteX18" fmla="*/ 2189257 w 2553867"/>
                <a:gd name="connsiteY18" fmla="*/ 700775 h 1276933"/>
                <a:gd name="connsiteX19" fmla="*/ 2118270 w 2553867"/>
                <a:gd name="connsiteY19" fmla="*/ 664435 h 1276933"/>
                <a:gd name="connsiteX20" fmla="*/ 490310 w 2553867"/>
                <a:gd name="connsiteY20" fmla="*/ 1191395 h 1276933"/>
                <a:gd name="connsiteX21" fmla="*/ 448532 w 2553867"/>
                <a:gd name="connsiteY21" fmla="*/ 1276933 h 1276933"/>
                <a:gd name="connsiteX22" fmla="*/ 0 w 2553867"/>
                <a:gd name="connsiteY22" fmla="*/ 1276933 h 1276933"/>
                <a:gd name="connsiteX0" fmla="*/ 2205014 w 2553867"/>
                <a:gd name="connsiteY0" fmla="*/ 708960 h 1276933"/>
                <a:gd name="connsiteX1" fmla="*/ 2233307 w 2553867"/>
                <a:gd name="connsiteY1" fmla="*/ 726303 h 1276933"/>
                <a:gd name="connsiteX2" fmla="*/ 2233307 w 2553867"/>
                <a:gd name="connsiteY2" fmla="*/ 726303 h 1276933"/>
                <a:gd name="connsiteX3" fmla="*/ 2205014 w 2553867"/>
                <a:gd name="connsiteY3" fmla="*/ 708960 h 1276933"/>
                <a:gd name="connsiteX4" fmla="*/ 0 w 2553867"/>
                <a:gd name="connsiteY4" fmla="*/ 1276933 h 1276933"/>
                <a:gd name="connsiteX5" fmla="*/ 1276934 w 2553867"/>
                <a:gd name="connsiteY5" fmla="*/ 0 h 1276933"/>
                <a:gd name="connsiteX6" fmla="*/ 2553867 w 2553867"/>
                <a:gd name="connsiteY6" fmla="*/ 1276933 h 1276933"/>
                <a:gd name="connsiteX7" fmla="*/ 2551214 w 2553867"/>
                <a:gd name="connsiteY7" fmla="*/ 1276933 h 1276933"/>
                <a:gd name="connsiteX8" fmla="*/ 2549137 w 2553867"/>
                <a:gd name="connsiteY8" fmla="*/ 1198012 h 1276933"/>
                <a:gd name="connsiteX9" fmla="*/ 2468329 w 2553867"/>
                <a:gd name="connsiteY9" fmla="*/ 957701 h 1276933"/>
                <a:gd name="connsiteX10" fmla="*/ 2300617 w 2553867"/>
                <a:gd name="connsiteY10" fmla="*/ 767563 h 1276933"/>
                <a:gd name="connsiteX11" fmla="*/ 2233307 w 2553867"/>
                <a:gd name="connsiteY11" fmla="*/ 726303 h 1276933"/>
                <a:gd name="connsiteX12" fmla="*/ 2234634 w 2553867"/>
                <a:gd name="connsiteY12" fmla="*/ 724005 h 1276933"/>
                <a:gd name="connsiteX13" fmla="*/ 2203844 w 2553867"/>
                <a:gd name="connsiteY13" fmla="*/ 708243 h 1276933"/>
                <a:gd name="connsiteX14" fmla="*/ 2195411 w 2553867"/>
                <a:gd name="connsiteY14" fmla="*/ 703073 h 1276933"/>
                <a:gd name="connsiteX15" fmla="*/ 2189257 w 2553867"/>
                <a:gd name="connsiteY15" fmla="*/ 700775 h 1276933"/>
                <a:gd name="connsiteX16" fmla="*/ 2118270 w 2553867"/>
                <a:gd name="connsiteY16" fmla="*/ 664435 h 1276933"/>
                <a:gd name="connsiteX17" fmla="*/ 490310 w 2553867"/>
                <a:gd name="connsiteY17" fmla="*/ 1191395 h 1276933"/>
                <a:gd name="connsiteX18" fmla="*/ 448532 w 2553867"/>
                <a:gd name="connsiteY18" fmla="*/ 1276933 h 1276933"/>
                <a:gd name="connsiteX19" fmla="*/ 0 w 2553867"/>
                <a:gd name="connsiteY19" fmla="*/ 1276933 h 127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53867" h="1276933">
                  <a:moveTo>
                    <a:pt x="2205014" y="708960"/>
                  </a:moveTo>
                  <a:lnTo>
                    <a:pt x="2233307" y="726303"/>
                  </a:lnTo>
                  <a:lnTo>
                    <a:pt x="2233307" y="726303"/>
                  </a:lnTo>
                  <a:lnTo>
                    <a:pt x="2205014" y="708960"/>
                  </a:lnTo>
                  <a:close/>
                  <a:moveTo>
                    <a:pt x="0" y="1276933"/>
                  </a:moveTo>
                  <a:cubicBezTo>
                    <a:pt x="0" y="571703"/>
                    <a:pt x="571703" y="0"/>
                    <a:pt x="1276934" y="0"/>
                  </a:cubicBezTo>
                  <a:cubicBezTo>
                    <a:pt x="1982164" y="0"/>
                    <a:pt x="2553867" y="571703"/>
                    <a:pt x="2553867" y="1276933"/>
                  </a:cubicBezTo>
                  <a:lnTo>
                    <a:pt x="2551214" y="1276933"/>
                  </a:lnTo>
                  <a:cubicBezTo>
                    <a:pt x="2550522" y="1250626"/>
                    <a:pt x="2549829" y="1224319"/>
                    <a:pt x="2549137" y="1198012"/>
                  </a:cubicBezTo>
                  <a:cubicBezTo>
                    <a:pt x="2538924" y="1115706"/>
                    <a:pt x="2512406" y="1034043"/>
                    <a:pt x="2468329" y="957701"/>
                  </a:cubicBezTo>
                  <a:cubicBezTo>
                    <a:pt x="2424252" y="881357"/>
                    <a:pt x="2366789" y="817560"/>
                    <a:pt x="2300617" y="767563"/>
                  </a:cubicBezTo>
                  <a:lnTo>
                    <a:pt x="2233307" y="726303"/>
                  </a:lnTo>
                  <a:lnTo>
                    <a:pt x="2234634" y="724005"/>
                  </a:lnTo>
                  <a:lnTo>
                    <a:pt x="2203844" y="708243"/>
                  </a:lnTo>
                  <a:lnTo>
                    <a:pt x="2195411" y="703073"/>
                  </a:lnTo>
                  <a:lnTo>
                    <a:pt x="2189257" y="700775"/>
                  </a:lnTo>
                  <a:lnTo>
                    <a:pt x="2118270" y="664435"/>
                  </a:lnTo>
                  <a:cubicBezTo>
                    <a:pt x="1527939" y="399116"/>
                    <a:pt x="820887" y="618819"/>
                    <a:pt x="490310" y="1191395"/>
                  </a:cubicBezTo>
                  <a:lnTo>
                    <a:pt x="448532" y="1276933"/>
                  </a:lnTo>
                  <a:lnTo>
                    <a:pt x="0" y="127693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bg1"/>
                </a:solidFill>
              </a:endParaRPr>
            </a:p>
          </p:txBody>
        </p:sp>
        <p:sp>
          <p:nvSpPr>
            <p:cNvPr id="62" name="Freeform: Shape 88">
              <a:extLst>
                <a:ext uri="{FF2B5EF4-FFF2-40B4-BE49-F238E27FC236}">
                  <a16:creationId xmlns:a16="http://schemas.microsoft.com/office/drawing/2014/main" id="{DCDB0C6E-277F-4E91-81E6-BDFD6F468627}"/>
                </a:ext>
              </a:extLst>
            </p:cNvPr>
            <p:cNvSpPr>
              <a:spLocks noChangeAspect="1"/>
            </p:cNvSpPr>
            <p:nvPr/>
          </p:nvSpPr>
          <p:spPr>
            <a:xfrm rot="18000000">
              <a:off x="2425960" y="3135367"/>
              <a:ext cx="2553868" cy="1276933"/>
            </a:xfrm>
            <a:custGeom>
              <a:avLst/>
              <a:gdLst>
                <a:gd name="connsiteX0" fmla="*/ 2080623 w 2553868"/>
                <a:gd name="connsiteY0" fmla="*/ 660218 h 1276933"/>
                <a:gd name="connsiteX1" fmla="*/ 1972040 w 2553868"/>
                <a:gd name="connsiteY1" fmla="*/ 641998 h 1276933"/>
                <a:gd name="connsiteX2" fmla="*/ 1990413 w 2553868"/>
                <a:gd name="connsiteY2" fmla="*/ 642850 h 1276933"/>
                <a:gd name="connsiteX3" fmla="*/ 2210189 w 2553868"/>
                <a:gd name="connsiteY3" fmla="*/ 712132 h 1276933"/>
                <a:gd name="connsiteX4" fmla="*/ 2203856 w 2553868"/>
                <a:gd name="connsiteY4" fmla="*/ 708249 h 1276933"/>
                <a:gd name="connsiteX5" fmla="*/ 2203856 w 2553868"/>
                <a:gd name="connsiteY5" fmla="*/ 708250 h 1276933"/>
                <a:gd name="connsiteX6" fmla="*/ 2549313 w 2553868"/>
                <a:gd name="connsiteY6" fmla="*/ 1204735 h 1276933"/>
                <a:gd name="connsiteX7" fmla="*/ 2553868 w 2553868"/>
                <a:gd name="connsiteY7" fmla="*/ 1276933 h 1276933"/>
                <a:gd name="connsiteX8" fmla="*/ 2551214 w 2553868"/>
                <a:gd name="connsiteY8" fmla="*/ 1276933 h 1276933"/>
                <a:gd name="connsiteX9" fmla="*/ 2548794 w 2553868"/>
                <a:gd name="connsiteY9" fmla="*/ 1196498 h 1276933"/>
                <a:gd name="connsiteX10" fmla="*/ 2549137 w 2553868"/>
                <a:gd name="connsiteY10" fmla="*/ 1198012 h 1276933"/>
                <a:gd name="connsiteX11" fmla="*/ 2549313 w 2553868"/>
                <a:gd name="connsiteY11" fmla="*/ 1204735 h 1276933"/>
                <a:gd name="connsiteX12" fmla="*/ 2399749 w 2553868"/>
                <a:gd name="connsiteY12" fmla="*/ 668271 h 1276933"/>
                <a:gd name="connsiteX13" fmla="*/ 2543609 w 2553868"/>
                <a:gd name="connsiteY13" fmla="*/ 1114299 h 1276933"/>
                <a:gd name="connsiteX14" fmla="*/ 2548794 w 2553868"/>
                <a:gd name="connsiteY14" fmla="*/ 1196498 h 1276933"/>
                <a:gd name="connsiteX15" fmla="*/ 2521432 w 2553868"/>
                <a:gd name="connsiteY15" fmla="*/ 1075620 h 1276933"/>
                <a:gd name="connsiteX16" fmla="*/ 2468328 w 2553868"/>
                <a:gd name="connsiteY16" fmla="*/ 957700 h 1276933"/>
                <a:gd name="connsiteX17" fmla="*/ 2300616 w 2553868"/>
                <a:gd name="connsiteY17" fmla="*/ 767562 h 1276933"/>
                <a:gd name="connsiteX18" fmla="*/ 2233308 w 2553868"/>
                <a:gd name="connsiteY18" fmla="*/ 726303 h 1276933"/>
                <a:gd name="connsiteX19" fmla="*/ 2234634 w 2553868"/>
                <a:gd name="connsiteY19" fmla="*/ 724005 h 1276933"/>
                <a:gd name="connsiteX20" fmla="*/ 2203856 w 2553868"/>
                <a:gd name="connsiteY20" fmla="*/ 708250 h 1276933"/>
                <a:gd name="connsiteX21" fmla="*/ 2203855 w 2553868"/>
                <a:gd name="connsiteY21" fmla="*/ 708249 h 1276933"/>
                <a:gd name="connsiteX22" fmla="*/ 2203856 w 2553868"/>
                <a:gd name="connsiteY22" fmla="*/ 708249 h 1276933"/>
                <a:gd name="connsiteX23" fmla="*/ 2195411 w 2553868"/>
                <a:gd name="connsiteY23" fmla="*/ 703073 h 1276933"/>
                <a:gd name="connsiteX24" fmla="*/ 2183409 w 2553868"/>
                <a:gd name="connsiteY24" fmla="*/ 698592 h 1276933"/>
                <a:gd name="connsiteX25" fmla="*/ 2189252 w 2553868"/>
                <a:gd name="connsiteY25" fmla="*/ 700773 h 1276933"/>
                <a:gd name="connsiteX26" fmla="*/ 2118271 w 2553868"/>
                <a:gd name="connsiteY26" fmla="*/ 664436 h 1276933"/>
                <a:gd name="connsiteX27" fmla="*/ 490309 w 2553868"/>
                <a:gd name="connsiteY27" fmla="*/ 1191397 h 1276933"/>
                <a:gd name="connsiteX28" fmla="*/ 446522 w 2553868"/>
                <a:gd name="connsiteY28" fmla="*/ 1276933 h 1276933"/>
                <a:gd name="connsiteX29" fmla="*/ 0 w 2553868"/>
                <a:gd name="connsiteY29" fmla="*/ 1276933 h 1276933"/>
                <a:gd name="connsiteX30" fmla="*/ 1276934 w 2553868"/>
                <a:gd name="connsiteY30" fmla="*/ 0 h 1276933"/>
                <a:gd name="connsiteX31" fmla="*/ 2399749 w 2553868"/>
                <a:gd name="connsiteY31" fmla="*/ 668271 h 1276933"/>
                <a:gd name="connsiteX0" fmla="*/ 2080623 w 2553868"/>
                <a:gd name="connsiteY0" fmla="*/ 660218 h 1276933"/>
                <a:gd name="connsiteX1" fmla="*/ 1990413 w 2553868"/>
                <a:gd name="connsiteY1" fmla="*/ 642850 h 1276933"/>
                <a:gd name="connsiteX2" fmla="*/ 2080623 w 2553868"/>
                <a:gd name="connsiteY2" fmla="*/ 660218 h 1276933"/>
                <a:gd name="connsiteX3" fmla="*/ 2210189 w 2553868"/>
                <a:gd name="connsiteY3" fmla="*/ 712132 h 1276933"/>
                <a:gd name="connsiteX4" fmla="*/ 2203856 w 2553868"/>
                <a:gd name="connsiteY4" fmla="*/ 708249 h 1276933"/>
                <a:gd name="connsiteX5" fmla="*/ 2203856 w 2553868"/>
                <a:gd name="connsiteY5" fmla="*/ 708250 h 1276933"/>
                <a:gd name="connsiteX6" fmla="*/ 2210189 w 2553868"/>
                <a:gd name="connsiteY6" fmla="*/ 712132 h 1276933"/>
                <a:gd name="connsiteX7" fmla="*/ 2549313 w 2553868"/>
                <a:gd name="connsiteY7" fmla="*/ 1204735 h 1276933"/>
                <a:gd name="connsiteX8" fmla="*/ 2553868 w 2553868"/>
                <a:gd name="connsiteY8" fmla="*/ 1276933 h 1276933"/>
                <a:gd name="connsiteX9" fmla="*/ 2551214 w 2553868"/>
                <a:gd name="connsiteY9" fmla="*/ 1276933 h 1276933"/>
                <a:gd name="connsiteX10" fmla="*/ 2549313 w 2553868"/>
                <a:gd name="connsiteY10" fmla="*/ 1204735 h 1276933"/>
                <a:gd name="connsiteX11" fmla="*/ 2548794 w 2553868"/>
                <a:gd name="connsiteY11" fmla="*/ 1196498 h 1276933"/>
                <a:gd name="connsiteX12" fmla="*/ 2549137 w 2553868"/>
                <a:gd name="connsiteY12" fmla="*/ 1198012 h 1276933"/>
                <a:gd name="connsiteX13" fmla="*/ 2549313 w 2553868"/>
                <a:gd name="connsiteY13" fmla="*/ 1204735 h 1276933"/>
                <a:gd name="connsiteX14" fmla="*/ 2548794 w 2553868"/>
                <a:gd name="connsiteY14" fmla="*/ 1196498 h 1276933"/>
                <a:gd name="connsiteX15" fmla="*/ 2399749 w 2553868"/>
                <a:gd name="connsiteY15" fmla="*/ 668271 h 1276933"/>
                <a:gd name="connsiteX16" fmla="*/ 2543609 w 2553868"/>
                <a:gd name="connsiteY16" fmla="*/ 1114299 h 1276933"/>
                <a:gd name="connsiteX17" fmla="*/ 2548794 w 2553868"/>
                <a:gd name="connsiteY17" fmla="*/ 1196498 h 1276933"/>
                <a:gd name="connsiteX18" fmla="*/ 2521432 w 2553868"/>
                <a:gd name="connsiteY18" fmla="*/ 1075620 h 1276933"/>
                <a:gd name="connsiteX19" fmla="*/ 2468328 w 2553868"/>
                <a:gd name="connsiteY19" fmla="*/ 957700 h 1276933"/>
                <a:gd name="connsiteX20" fmla="*/ 2300616 w 2553868"/>
                <a:gd name="connsiteY20" fmla="*/ 767562 h 1276933"/>
                <a:gd name="connsiteX21" fmla="*/ 2233308 w 2553868"/>
                <a:gd name="connsiteY21" fmla="*/ 726303 h 1276933"/>
                <a:gd name="connsiteX22" fmla="*/ 2234634 w 2553868"/>
                <a:gd name="connsiteY22" fmla="*/ 724005 h 1276933"/>
                <a:gd name="connsiteX23" fmla="*/ 2203856 w 2553868"/>
                <a:gd name="connsiteY23" fmla="*/ 708250 h 1276933"/>
                <a:gd name="connsiteX24" fmla="*/ 2203855 w 2553868"/>
                <a:gd name="connsiteY24" fmla="*/ 708249 h 1276933"/>
                <a:gd name="connsiteX25" fmla="*/ 2203856 w 2553868"/>
                <a:gd name="connsiteY25" fmla="*/ 708249 h 1276933"/>
                <a:gd name="connsiteX26" fmla="*/ 2195411 w 2553868"/>
                <a:gd name="connsiteY26" fmla="*/ 703073 h 1276933"/>
                <a:gd name="connsiteX27" fmla="*/ 2183409 w 2553868"/>
                <a:gd name="connsiteY27" fmla="*/ 698592 h 1276933"/>
                <a:gd name="connsiteX28" fmla="*/ 2189252 w 2553868"/>
                <a:gd name="connsiteY28" fmla="*/ 700773 h 1276933"/>
                <a:gd name="connsiteX29" fmla="*/ 2118271 w 2553868"/>
                <a:gd name="connsiteY29" fmla="*/ 664436 h 1276933"/>
                <a:gd name="connsiteX30" fmla="*/ 490309 w 2553868"/>
                <a:gd name="connsiteY30" fmla="*/ 1191397 h 1276933"/>
                <a:gd name="connsiteX31" fmla="*/ 446522 w 2553868"/>
                <a:gd name="connsiteY31" fmla="*/ 1276933 h 1276933"/>
                <a:gd name="connsiteX32" fmla="*/ 0 w 2553868"/>
                <a:gd name="connsiteY32" fmla="*/ 1276933 h 1276933"/>
                <a:gd name="connsiteX33" fmla="*/ 1276934 w 2553868"/>
                <a:gd name="connsiteY33" fmla="*/ 0 h 1276933"/>
                <a:gd name="connsiteX34" fmla="*/ 2399749 w 2553868"/>
                <a:gd name="connsiteY34" fmla="*/ 668271 h 1276933"/>
                <a:gd name="connsiteX0" fmla="*/ 2210189 w 2553868"/>
                <a:gd name="connsiteY0" fmla="*/ 712132 h 1276933"/>
                <a:gd name="connsiteX1" fmla="*/ 2203856 w 2553868"/>
                <a:gd name="connsiteY1" fmla="*/ 708249 h 1276933"/>
                <a:gd name="connsiteX2" fmla="*/ 2203856 w 2553868"/>
                <a:gd name="connsiteY2" fmla="*/ 708250 h 1276933"/>
                <a:gd name="connsiteX3" fmla="*/ 2210189 w 2553868"/>
                <a:gd name="connsiteY3" fmla="*/ 712132 h 1276933"/>
                <a:gd name="connsiteX4" fmla="*/ 2549313 w 2553868"/>
                <a:gd name="connsiteY4" fmla="*/ 1204735 h 1276933"/>
                <a:gd name="connsiteX5" fmla="*/ 2553868 w 2553868"/>
                <a:gd name="connsiteY5" fmla="*/ 1276933 h 1276933"/>
                <a:gd name="connsiteX6" fmla="*/ 2551214 w 2553868"/>
                <a:gd name="connsiteY6" fmla="*/ 1276933 h 1276933"/>
                <a:gd name="connsiteX7" fmla="*/ 2549313 w 2553868"/>
                <a:gd name="connsiteY7" fmla="*/ 1204735 h 1276933"/>
                <a:gd name="connsiteX8" fmla="*/ 2548794 w 2553868"/>
                <a:gd name="connsiteY8" fmla="*/ 1196498 h 1276933"/>
                <a:gd name="connsiteX9" fmla="*/ 2549137 w 2553868"/>
                <a:gd name="connsiteY9" fmla="*/ 1198012 h 1276933"/>
                <a:gd name="connsiteX10" fmla="*/ 2549313 w 2553868"/>
                <a:gd name="connsiteY10" fmla="*/ 1204735 h 1276933"/>
                <a:gd name="connsiteX11" fmla="*/ 2548794 w 2553868"/>
                <a:gd name="connsiteY11" fmla="*/ 1196498 h 1276933"/>
                <a:gd name="connsiteX12" fmla="*/ 2399749 w 2553868"/>
                <a:gd name="connsiteY12" fmla="*/ 668271 h 1276933"/>
                <a:gd name="connsiteX13" fmla="*/ 2543609 w 2553868"/>
                <a:gd name="connsiteY13" fmla="*/ 1114299 h 1276933"/>
                <a:gd name="connsiteX14" fmla="*/ 2548794 w 2553868"/>
                <a:gd name="connsiteY14" fmla="*/ 1196498 h 1276933"/>
                <a:gd name="connsiteX15" fmla="*/ 2521432 w 2553868"/>
                <a:gd name="connsiteY15" fmla="*/ 1075620 h 1276933"/>
                <a:gd name="connsiteX16" fmla="*/ 2468328 w 2553868"/>
                <a:gd name="connsiteY16" fmla="*/ 957700 h 1276933"/>
                <a:gd name="connsiteX17" fmla="*/ 2300616 w 2553868"/>
                <a:gd name="connsiteY17" fmla="*/ 767562 h 1276933"/>
                <a:gd name="connsiteX18" fmla="*/ 2233308 w 2553868"/>
                <a:gd name="connsiteY18" fmla="*/ 726303 h 1276933"/>
                <a:gd name="connsiteX19" fmla="*/ 2234634 w 2553868"/>
                <a:gd name="connsiteY19" fmla="*/ 724005 h 1276933"/>
                <a:gd name="connsiteX20" fmla="*/ 2203856 w 2553868"/>
                <a:gd name="connsiteY20" fmla="*/ 708250 h 1276933"/>
                <a:gd name="connsiteX21" fmla="*/ 2203855 w 2553868"/>
                <a:gd name="connsiteY21" fmla="*/ 708249 h 1276933"/>
                <a:gd name="connsiteX22" fmla="*/ 2203856 w 2553868"/>
                <a:gd name="connsiteY22" fmla="*/ 708249 h 1276933"/>
                <a:gd name="connsiteX23" fmla="*/ 2195411 w 2553868"/>
                <a:gd name="connsiteY23" fmla="*/ 703073 h 1276933"/>
                <a:gd name="connsiteX24" fmla="*/ 2183409 w 2553868"/>
                <a:gd name="connsiteY24" fmla="*/ 698592 h 1276933"/>
                <a:gd name="connsiteX25" fmla="*/ 2189252 w 2553868"/>
                <a:gd name="connsiteY25" fmla="*/ 700773 h 1276933"/>
                <a:gd name="connsiteX26" fmla="*/ 2118271 w 2553868"/>
                <a:gd name="connsiteY26" fmla="*/ 664436 h 1276933"/>
                <a:gd name="connsiteX27" fmla="*/ 490309 w 2553868"/>
                <a:gd name="connsiteY27" fmla="*/ 1191397 h 1276933"/>
                <a:gd name="connsiteX28" fmla="*/ 446522 w 2553868"/>
                <a:gd name="connsiteY28" fmla="*/ 1276933 h 1276933"/>
                <a:gd name="connsiteX29" fmla="*/ 0 w 2553868"/>
                <a:gd name="connsiteY29" fmla="*/ 1276933 h 1276933"/>
                <a:gd name="connsiteX30" fmla="*/ 1276934 w 2553868"/>
                <a:gd name="connsiteY30" fmla="*/ 0 h 1276933"/>
                <a:gd name="connsiteX31" fmla="*/ 2399749 w 2553868"/>
                <a:gd name="connsiteY31" fmla="*/ 668271 h 127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53868" h="1276933">
                  <a:moveTo>
                    <a:pt x="2210189" y="712132"/>
                  </a:moveTo>
                  <a:lnTo>
                    <a:pt x="2203856" y="708249"/>
                  </a:lnTo>
                  <a:lnTo>
                    <a:pt x="2203856" y="708250"/>
                  </a:lnTo>
                  <a:lnTo>
                    <a:pt x="2210189" y="712132"/>
                  </a:lnTo>
                  <a:close/>
                  <a:moveTo>
                    <a:pt x="2549313" y="1204735"/>
                  </a:moveTo>
                  <a:lnTo>
                    <a:pt x="2553868" y="1276933"/>
                  </a:lnTo>
                  <a:lnTo>
                    <a:pt x="2551214" y="1276933"/>
                  </a:lnTo>
                  <a:cubicBezTo>
                    <a:pt x="2550580" y="1252867"/>
                    <a:pt x="2549947" y="1228801"/>
                    <a:pt x="2549313" y="1204735"/>
                  </a:cubicBezTo>
                  <a:close/>
                  <a:moveTo>
                    <a:pt x="2548794" y="1196498"/>
                  </a:moveTo>
                  <a:cubicBezTo>
                    <a:pt x="2548908" y="1197003"/>
                    <a:pt x="2549023" y="1197507"/>
                    <a:pt x="2549137" y="1198012"/>
                  </a:cubicBezTo>
                  <a:cubicBezTo>
                    <a:pt x="2549196" y="1200253"/>
                    <a:pt x="2549254" y="1202494"/>
                    <a:pt x="2549313" y="1204735"/>
                  </a:cubicBezTo>
                  <a:lnTo>
                    <a:pt x="2548794" y="1196498"/>
                  </a:lnTo>
                  <a:close/>
                  <a:moveTo>
                    <a:pt x="2399749" y="668271"/>
                  </a:moveTo>
                  <a:cubicBezTo>
                    <a:pt x="2473466" y="803971"/>
                    <a:pt x="2523299" y="954527"/>
                    <a:pt x="2543609" y="1114299"/>
                  </a:cubicBezTo>
                  <a:lnTo>
                    <a:pt x="2548794" y="1196498"/>
                  </a:lnTo>
                  <a:lnTo>
                    <a:pt x="2521432" y="1075620"/>
                  </a:lnTo>
                  <a:cubicBezTo>
                    <a:pt x="2508016" y="1035372"/>
                    <a:pt x="2490367" y="995871"/>
                    <a:pt x="2468328" y="957700"/>
                  </a:cubicBezTo>
                  <a:cubicBezTo>
                    <a:pt x="2424251" y="881356"/>
                    <a:pt x="2366788" y="817560"/>
                    <a:pt x="2300616" y="767562"/>
                  </a:cubicBezTo>
                  <a:lnTo>
                    <a:pt x="2233308" y="726303"/>
                  </a:lnTo>
                  <a:lnTo>
                    <a:pt x="2234634" y="724005"/>
                  </a:lnTo>
                  <a:lnTo>
                    <a:pt x="2203856" y="708250"/>
                  </a:lnTo>
                  <a:lnTo>
                    <a:pt x="2203855" y="708249"/>
                  </a:lnTo>
                  <a:lnTo>
                    <a:pt x="2203856" y="708249"/>
                  </a:lnTo>
                  <a:lnTo>
                    <a:pt x="2195411" y="703073"/>
                  </a:lnTo>
                  <a:lnTo>
                    <a:pt x="2183409" y="698592"/>
                  </a:lnTo>
                  <a:lnTo>
                    <a:pt x="2189252" y="700773"/>
                  </a:lnTo>
                  <a:lnTo>
                    <a:pt x="2118271" y="664436"/>
                  </a:lnTo>
                  <a:cubicBezTo>
                    <a:pt x="1527940" y="399116"/>
                    <a:pt x="820887" y="618820"/>
                    <a:pt x="490309" y="1191397"/>
                  </a:cubicBezTo>
                  <a:lnTo>
                    <a:pt x="446522" y="1276933"/>
                  </a:lnTo>
                  <a:lnTo>
                    <a:pt x="0" y="1276933"/>
                  </a:lnTo>
                  <a:cubicBezTo>
                    <a:pt x="0" y="571703"/>
                    <a:pt x="571703" y="0"/>
                    <a:pt x="1276934" y="0"/>
                  </a:cubicBezTo>
                  <a:cubicBezTo>
                    <a:pt x="1761781" y="0"/>
                    <a:pt x="2183514" y="270219"/>
                    <a:pt x="2399749" y="6682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/>
            </a:p>
          </p:txBody>
        </p:sp>
        <p:sp>
          <p:nvSpPr>
            <p:cNvPr id="63" name="Freeform: Shape 89">
              <a:extLst>
                <a:ext uri="{FF2B5EF4-FFF2-40B4-BE49-F238E27FC236}">
                  <a16:creationId xmlns:a16="http://schemas.microsoft.com/office/drawing/2014/main" id="{0615B7CA-8843-41B6-B7EE-48ADD676D5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59656" y="2263206"/>
              <a:ext cx="2553867" cy="1276933"/>
            </a:xfrm>
            <a:custGeom>
              <a:avLst/>
              <a:gdLst>
                <a:gd name="connsiteX0" fmla="*/ 1276934 w 2553867"/>
                <a:gd name="connsiteY0" fmla="*/ 0 h 1276933"/>
                <a:gd name="connsiteX1" fmla="*/ 2553867 w 2553867"/>
                <a:gd name="connsiteY1" fmla="*/ 1276933 h 1276933"/>
                <a:gd name="connsiteX2" fmla="*/ 2553866 w 2553867"/>
                <a:gd name="connsiteY2" fmla="*/ 1276933 h 1276933"/>
                <a:gd name="connsiteX3" fmla="*/ 2272373 w 2553867"/>
                <a:gd name="connsiteY3" fmla="*/ 747507 h 1276933"/>
                <a:gd name="connsiteX4" fmla="*/ 2233307 w 2553867"/>
                <a:gd name="connsiteY4" fmla="*/ 726303 h 1276933"/>
                <a:gd name="connsiteX5" fmla="*/ 2234634 w 2553867"/>
                <a:gd name="connsiteY5" fmla="*/ 724004 h 1276933"/>
                <a:gd name="connsiteX6" fmla="*/ 2169837 w 2553867"/>
                <a:gd name="connsiteY6" fmla="*/ 691853 h 1276933"/>
                <a:gd name="connsiteX7" fmla="*/ 2163920 w 2553867"/>
                <a:gd name="connsiteY7" fmla="*/ 688641 h 1276933"/>
                <a:gd name="connsiteX8" fmla="*/ 2162436 w 2553867"/>
                <a:gd name="connsiteY8" fmla="*/ 688180 h 1276933"/>
                <a:gd name="connsiteX9" fmla="*/ 2088659 w 2553867"/>
                <a:gd name="connsiteY9" fmla="*/ 651571 h 1276933"/>
                <a:gd name="connsiteX10" fmla="*/ 1630457 w 2553867"/>
                <a:gd name="connsiteY10" fmla="*/ 553144 h 1276933"/>
                <a:gd name="connsiteX11" fmla="*/ 490310 w 2553867"/>
                <a:gd name="connsiteY11" fmla="*/ 1191395 h 1276933"/>
                <a:gd name="connsiteX12" fmla="*/ 446521 w 2553867"/>
                <a:gd name="connsiteY12" fmla="*/ 1276933 h 1276933"/>
                <a:gd name="connsiteX13" fmla="*/ 0 w 2553867"/>
                <a:gd name="connsiteY13" fmla="*/ 1276933 h 1276933"/>
                <a:gd name="connsiteX14" fmla="*/ 1276934 w 2553867"/>
                <a:gd name="connsiteY14" fmla="*/ 0 h 127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3867" h="1276933">
                  <a:moveTo>
                    <a:pt x="1276934" y="0"/>
                  </a:moveTo>
                  <a:cubicBezTo>
                    <a:pt x="1982164" y="0"/>
                    <a:pt x="2553867" y="571703"/>
                    <a:pt x="2553867" y="1276933"/>
                  </a:cubicBezTo>
                  <a:lnTo>
                    <a:pt x="2553866" y="1276933"/>
                  </a:lnTo>
                  <a:cubicBezTo>
                    <a:pt x="2553866" y="1056549"/>
                    <a:pt x="2442206" y="862244"/>
                    <a:pt x="2272373" y="747507"/>
                  </a:cubicBezTo>
                  <a:lnTo>
                    <a:pt x="2233307" y="726303"/>
                  </a:lnTo>
                  <a:lnTo>
                    <a:pt x="2234634" y="724004"/>
                  </a:lnTo>
                  <a:lnTo>
                    <a:pt x="2169837" y="691853"/>
                  </a:lnTo>
                  <a:lnTo>
                    <a:pt x="2163920" y="688641"/>
                  </a:lnTo>
                  <a:lnTo>
                    <a:pt x="2162436" y="688180"/>
                  </a:lnTo>
                  <a:lnTo>
                    <a:pt x="2088659" y="651571"/>
                  </a:lnTo>
                  <a:cubicBezTo>
                    <a:pt x="1940138" y="589274"/>
                    <a:pt x="1784835" y="557154"/>
                    <a:pt x="1630457" y="553144"/>
                  </a:cubicBezTo>
                  <a:cubicBezTo>
                    <a:pt x="1177617" y="541383"/>
                    <a:pt x="732734" y="771505"/>
                    <a:pt x="490310" y="1191395"/>
                  </a:cubicBezTo>
                  <a:lnTo>
                    <a:pt x="446521" y="1276933"/>
                  </a:lnTo>
                  <a:lnTo>
                    <a:pt x="0" y="1276933"/>
                  </a:lnTo>
                  <a:cubicBezTo>
                    <a:pt x="0" y="571703"/>
                    <a:pt x="571703" y="0"/>
                    <a:pt x="1276934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/>
            </a:p>
          </p:txBody>
        </p:sp>
        <p:sp>
          <p:nvSpPr>
            <p:cNvPr id="64" name="Freeform: Shape 90">
              <a:extLst>
                <a:ext uri="{FF2B5EF4-FFF2-40B4-BE49-F238E27FC236}">
                  <a16:creationId xmlns:a16="http://schemas.microsoft.com/office/drawing/2014/main" id="{1D98B1A2-FE47-4F67-B7A9-768F66D039D9}"/>
                </a:ext>
              </a:extLst>
            </p:cNvPr>
            <p:cNvSpPr>
              <a:spLocks noChangeAspect="1"/>
            </p:cNvSpPr>
            <p:nvPr/>
          </p:nvSpPr>
          <p:spPr>
            <a:xfrm rot="3600000">
              <a:off x="3531818" y="2029511"/>
              <a:ext cx="2553868" cy="1276933"/>
            </a:xfrm>
            <a:custGeom>
              <a:avLst/>
              <a:gdLst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129055 w 2553868"/>
                <a:gd name="connsiteY3" fmla="*/ 676459 h 1276933"/>
                <a:gd name="connsiteX4" fmla="*/ 2161647 w 2553868"/>
                <a:gd name="connsiteY4" fmla="*/ 687789 h 1276933"/>
                <a:gd name="connsiteX5" fmla="*/ 2234634 w 2553868"/>
                <a:gd name="connsiteY5" fmla="*/ 724005 h 1276933"/>
                <a:gd name="connsiteX6" fmla="*/ 1999796 w 2553868"/>
                <a:gd name="connsiteY6" fmla="*/ 644437 h 1276933"/>
                <a:gd name="connsiteX7" fmla="*/ 2009746 w 2553868"/>
                <a:gd name="connsiteY7" fmla="*/ 645303 h 1276933"/>
                <a:gd name="connsiteX8" fmla="*/ 2086399 w 2553868"/>
                <a:gd name="connsiteY8" fmla="*/ 661632 h 1276933"/>
                <a:gd name="connsiteX9" fmla="*/ 2106260 w 2553868"/>
                <a:gd name="connsiteY9" fmla="*/ 668536 h 1276933"/>
                <a:gd name="connsiteX10" fmla="*/ 1883174 w 2553868"/>
                <a:gd name="connsiteY10" fmla="*/ 640272 h 1276933"/>
                <a:gd name="connsiteX11" fmla="*/ 1932547 w 2553868"/>
                <a:gd name="connsiteY11" fmla="*/ 638575 h 1276933"/>
                <a:gd name="connsiteX12" fmla="*/ 1981796 w 2553868"/>
                <a:gd name="connsiteY12" fmla="*/ 642867 h 1276933"/>
                <a:gd name="connsiteX13" fmla="*/ 1845787 w 2553868"/>
                <a:gd name="connsiteY13" fmla="*/ 642753 h 1276933"/>
                <a:gd name="connsiteX14" fmla="*/ 1855654 w 2553868"/>
                <a:gd name="connsiteY14" fmla="*/ 641218 h 1276933"/>
                <a:gd name="connsiteX15" fmla="*/ 1865414 w 2553868"/>
                <a:gd name="connsiteY15" fmla="*/ 640882 h 1276933"/>
                <a:gd name="connsiteX16" fmla="*/ 1853116 w 2553868"/>
                <a:gd name="connsiteY16" fmla="*/ 642946 h 1276933"/>
                <a:gd name="connsiteX17" fmla="*/ 154119 w 2553868"/>
                <a:gd name="connsiteY17" fmla="*/ 668271 h 1276933"/>
                <a:gd name="connsiteX18" fmla="*/ 1276934 w 2553868"/>
                <a:gd name="connsiteY18" fmla="*/ 0 h 1276933"/>
                <a:gd name="connsiteX19" fmla="*/ 2547275 w 2553868"/>
                <a:gd name="connsiteY19" fmla="*/ 1146374 h 1276933"/>
                <a:gd name="connsiteX20" fmla="*/ 2551297 w 2553868"/>
                <a:gd name="connsiteY20" fmla="*/ 1226023 h 1276933"/>
                <a:gd name="connsiteX21" fmla="*/ 2532112 w 2553868"/>
                <a:gd name="connsiteY21" fmla="*/ 1111686 h 1276933"/>
                <a:gd name="connsiteX22" fmla="*/ 2339583 w 2553868"/>
                <a:gd name="connsiteY22" fmla="*/ 799576 h 1276933"/>
                <a:gd name="connsiteX23" fmla="*/ 2234634 w 2553868"/>
                <a:gd name="connsiteY23" fmla="*/ 724005 h 1276933"/>
                <a:gd name="connsiteX24" fmla="*/ 2234634 w 2553868"/>
                <a:gd name="connsiteY24" fmla="*/ 724005 h 1276933"/>
                <a:gd name="connsiteX25" fmla="*/ 490311 w 2553868"/>
                <a:gd name="connsiteY25" fmla="*/ 1191395 h 1276933"/>
                <a:gd name="connsiteX26" fmla="*/ 446522 w 2553868"/>
                <a:gd name="connsiteY26" fmla="*/ 1276933 h 1276933"/>
                <a:gd name="connsiteX27" fmla="*/ 0 w 2553868"/>
                <a:gd name="connsiteY27" fmla="*/ 1276933 h 1276933"/>
                <a:gd name="connsiteX28" fmla="*/ 154119 w 2553868"/>
                <a:gd name="connsiteY28" fmla="*/ 668271 h 1276933"/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552124 w 2553868"/>
                <a:gd name="connsiteY3" fmla="*/ 1242388 h 1276933"/>
                <a:gd name="connsiteX4" fmla="*/ 2129055 w 2553868"/>
                <a:gd name="connsiteY4" fmla="*/ 676459 h 1276933"/>
                <a:gd name="connsiteX5" fmla="*/ 2161647 w 2553868"/>
                <a:gd name="connsiteY5" fmla="*/ 687789 h 1276933"/>
                <a:gd name="connsiteX6" fmla="*/ 2234634 w 2553868"/>
                <a:gd name="connsiteY6" fmla="*/ 724005 h 1276933"/>
                <a:gd name="connsiteX7" fmla="*/ 2129055 w 2553868"/>
                <a:gd name="connsiteY7" fmla="*/ 676459 h 1276933"/>
                <a:gd name="connsiteX8" fmla="*/ 1999796 w 2553868"/>
                <a:gd name="connsiteY8" fmla="*/ 644437 h 1276933"/>
                <a:gd name="connsiteX9" fmla="*/ 2009746 w 2553868"/>
                <a:gd name="connsiteY9" fmla="*/ 645303 h 1276933"/>
                <a:gd name="connsiteX10" fmla="*/ 2086399 w 2553868"/>
                <a:gd name="connsiteY10" fmla="*/ 661632 h 1276933"/>
                <a:gd name="connsiteX11" fmla="*/ 1999796 w 2553868"/>
                <a:gd name="connsiteY11" fmla="*/ 644437 h 1276933"/>
                <a:gd name="connsiteX12" fmla="*/ 1883174 w 2553868"/>
                <a:gd name="connsiteY12" fmla="*/ 640272 h 1276933"/>
                <a:gd name="connsiteX13" fmla="*/ 1932547 w 2553868"/>
                <a:gd name="connsiteY13" fmla="*/ 638575 h 1276933"/>
                <a:gd name="connsiteX14" fmla="*/ 1981796 w 2553868"/>
                <a:gd name="connsiteY14" fmla="*/ 642867 h 1276933"/>
                <a:gd name="connsiteX15" fmla="*/ 1883174 w 2553868"/>
                <a:gd name="connsiteY15" fmla="*/ 640272 h 1276933"/>
                <a:gd name="connsiteX16" fmla="*/ 1845787 w 2553868"/>
                <a:gd name="connsiteY16" fmla="*/ 642753 h 1276933"/>
                <a:gd name="connsiteX17" fmla="*/ 1855654 w 2553868"/>
                <a:gd name="connsiteY17" fmla="*/ 641218 h 1276933"/>
                <a:gd name="connsiteX18" fmla="*/ 1865414 w 2553868"/>
                <a:gd name="connsiteY18" fmla="*/ 640882 h 1276933"/>
                <a:gd name="connsiteX19" fmla="*/ 1853116 w 2553868"/>
                <a:gd name="connsiteY19" fmla="*/ 642946 h 1276933"/>
                <a:gd name="connsiteX20" fmla="*/ 1845787 w 2553868"/>
                <a:gd name="connsiteY20" fmla="*/ 642753 h 1276933"/>
                <a:gd name="connsiteX21" fmla="*/ 154119 w 2553868"/>
                <a:gd name="connsiteY21" fmla="*/ 668271 h 1276933"/>
                <a:gd name="connsiteX22" fmla="*/ 1276934 w 2553868"/>
                <a:gd name="connsiteY22" fmla="*/ 0 h 1276933"/>
                <a:gd name="connsiteX23" fmla="*/ 2547275 w 2553868"/>
                <a:gd name="connsiteY23" fmla="*/ 1146374 h 1276933"/>
                <a:gd name="connsiteX24" fmla="*/ 2551297 w 2553868"/>
                <a:gd name="connsiteY24" fmla="*/ 1226023 h 1276933"/>
                <a:gd name="connsiteX25" fmla="*/ 2532112 w 2553868"/>
                <a:gd name="connsiteY25" fmla="*/ 1111686 h 1276933"/>
                <a:gd name="connsiteX26" fmla="*/ 2339583 w 2553868"/>
                <a:gd name="connsiteY26" fmla="*/ 799576 h 1276933"/>
                <a:gd name="connsiteX27" fmla="*/ 2234634 w 2553868"/>
                <a:gd name="connsiteY27" fmla="*/ 724005 h 1276933"/>
                <a:gd name="connsiteX28" fmla="*/ 2234634 w 2553868"/>
                <a:gd name="connsiteY28" fmla="*/ 724005 h 1276933"/>
                <a:gd name="connsiteX29" fmla="*/ 490311 w 2553868"/>
                <a:gd name="connsiteY29" fmla="*/ 1191395 h 1276933"/>
                <a:gd name="connsiteX30" fmla="*/ 446522 w 2553868"/>
                <a:gd name="connsiteY30" fmla="*/ 1276933 h 1276933"/>
                <a:gd name="connsiteX31" fmla="*/ 0 w 2553868"/>
                <a:gd name="connsiteY31" fmla="*/ 1276933 h 1276933"/>
                <a:gd name="connsiteX32" fmla="*/ 154119 w 2553868"/>
                <a:gd name="connsiteY32" fmla="*/ 668271 h 1276933"/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552124 w 2553868"/>
                <a:gd name="connsiteY3" fmla="*/ 1242388 h 1276933"/>
                <a:gd name="connsiteX4" fmla="*/ 2129055 w 2553868"/>
                <a:gd name="connsiteY4" fmla="*/ 676459 h 1276933"/>
                <a:gd name="connsiteX5" fmla="*/ 2161647 w 2553868"/>
                <a:gd name="connsiteY5" fmla="*/ 687789 h 1276933"/>
                <a:gd name="connsiteX6" fmla="*/ 2234634 w 2553868"/>
                <a:gd name="connsiteY6" fmla="*/ 724005 h 1276933"/>
                <a:gd name="connsiteX7" fmla="*/ 2129055 w 2553868"/>
                <a:gd name="connsiteY7" fmla="*/ 676459 h 1276933"/>
                <a:gd name="connsiteX8" fmla="*/ 2086399 w 2553868"/>
                <a:gd name="connsiteY8" fmla="*/ 661632 h 1276933"/>
                <a:gd name="connsiteX9" fmla="*/ 2009746 w 2553868"/>
                <a:gd name="connsiteY9" fmla="*/ 645303 h 1276933"/>
                <a:gd name="connsiteX10" fmla="*/ 2086399 w 2553868"/>
                <a:gd name="connsiteY10" fmla="*/ 661632 h 1276933"/>
                <a:gd name="connsiteX11" fmla="*/ 1883174 w 2553868"/>
                <a:gd name="connsiteY11" fmla="*/ 640272 h 1276933"/>
                <a:gd name="connsiteX12" fmla="*/ 1932547 w 2553868"/>
                <a:gd name="connsiteY12" fmla="*/ 638575 h 1276933"/>
                <a:gd name="connsiteX13" fmla="*/ 1981796 w 2553868"/>
                <a:gd name="connsiteY13" fmla="*/ 642867 h 1276933"/>
                <a:gd name="connsiteX14" fmla="*/ 1883174 w 2553868"/>
                <a:gd name="connsiteY14" fmla="*/ 640272 h 1276933"/>
                <a:gd name="connsiteX15" fmla="*/ 1845787 w 2553868"/>
                <a:gd name="connsiteY15" fmla="*/ 642753 h 1276933"/>
                <a:gd name="connsiteX16" fmla="*/ 1855654 w 2553868"/>
                <a:gd name="connsiteY16" fmla="*/ 641218 h 1276933"/>
                <a:gd name="connsiteX17" fmla="*/ 1865414 w 2553868"/>
                <a:gd name="connsiteY17" fmla="*/ 640882 h 1276933"/>
                <a:gd name="connsiteX18" fmla="*/ 1853116 w 2553868"/>
                <a:gd name="connsiteY18" fmla="*/ 642946 h 1276933"/>
                <a:gd name="connsiteX19" fmla="*/ 1845787 w 2553868"/>
                <a:gd name="connsiteY19" fmla="*/ 642753 h 1276933"/>
                <a:gd name="connsiteX20" fmla="*/ 154119 w 2553868"/>
                <a:gd name="connsiteY20" fmla="*/ 668271 h 1276933"/>
                <a:gd name="connsiteX21" fmla="*/ 1276934 w 2553868"/>
                <a:gd name="connsiteY21" fmla="*/ 0 h 1276933"/>
                <a:gd name="connsiteX22" fmla="*/ 2547275 w 2553868"/>
                <a:gd name="connsiteY22" fmla="*/ 1146374 h 1276933"/>
                <a:gd name="connsiteX23" fmla="*/ 2551297 w 2553868"/>
                <a:gd name="connsiteY23" fmla="*/ 1226023 h 1276933"/>
                <a:gd name="connsiteX24" fmla="*/ 2532112 w 2553868"/>
                <a:gd name="connsiteY24" fmla="*/ 1111686 h 1276933"/>
                <a:gd name="connsiteX25" fmla="*/ 2339583 w 2553868"/>
                <a:gd name="connsiteY25" fmla="*/ 799576 h 1276933"/>
                <a:gd name="connsiteX26" fmla="*/ 2234634 w 2553868"/>
                <a:gd name="connsiteY26" fmla="*/ 724005 h 1276933"/>
                <a:gd name="connsiteX27" fmla="*/ 2234634 w 2553868"/>
                <a:gd name="connsiteY27" fmla="*/ 724005 h 1276933"/>
                <a:gd name="connsiteX28" fmla="*/ 490311 w 2553868"/>
                <a:gd name="connsiteY28" fmla="*/ 1191395 h 1276933"/>
                <a:gd name="connsiteX29" fmla="*/ 446522 w 2553868"/>
                <a:gd name="connsiteY29" fmla="*/ 1276933 h 1276933"/>
                <a:gd name="connsiteX30" fmla="*/ 0 w 2553868"/>
                <a:gd name="connsiteY30" fmla="*/ 1276933 h 1276933"/>
                <a:gd name="connsiteX31" fmla="*/ 154119 w 2553868"/>
                <a:gd name="connsiteY31" fmla="*/ 668271 h 1276933"/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552124 w 2553868"/>
                <a:gd name="connsiteY3" fmla="*/ 1242388 h 1276933"/>
                <a:gd name="connsiteX4" fmla="*/ 2129055 w 2553868"/>
                <a:gd name="connsiteY4" fmla="*/ 676459 h 1276933"/>
                <a:gd name="connsiteX5" fmla="*/ 2161647 w 2553868"/>
                <a:gd name="connsiteY5" fmla="*/ 687789 h 1276933"/>
                <a:gd name="connsiteX6" fmla="*/ 2234634 w 2553868"/>
                <a:gd name="connsiteY6" fmla="*/ 724005 h 1276933"/>
                <a:gd name="connsiteX7" fmla="*/ 2129055 w 2553868"/>
                <a:gd name="connsiteY7" fmla="*/ 676459 h 1276933"/>
                <a:gd name="connsiteX8" fmla="*/ 1883174 w 2553868"/>
                <a:gd name="connsiteY8" fmla="*/ 640272 h 1276933"/>
                <a:gd name="connsiteX9" fmla="*/ 1932547 w 2553868"/>
                <a:gd name="connsiteY9" fmla="*/ 638575 h 1276933"/>
                <a:gd name="connsiteX10" fmla="*/ 1981796 w 2553868"/>
                <a:gd name="connsiteY10" fmla="*/ 642867 h 1276933"/>
                <a:gd name="connsiteX11" fmla="*/ 1883174 w 2553868"/>
                <a:gd name="connsiteY11" fmla="*/ 640272 h 1276933"/>
                <a:gd name="connsiteX12" fmla="*/ 1845787 w 2553868"/>
                <a:gd name="connsiteY12" fmla="*/ 642753 h 1276933"/>
                <a:gd name="connsiteX13" fmla="*/ 1855654 w 2553868"/>
                <a:gd name="connsiteY13" fmla="*/ 641218 h 1276933"/>
                <a:gd name="connsiteX14" fmla="*/ 1865414 w 2553868"/>
                <a:gd name="connsiteY14" fmla="*/ 640882 h 1276933"/>
                <a:gd name="connsiteX15" fmla="*/ 1853116 w 2553868"/>
                <a:gd name="connsiteY15" fmla="*/ 642946 h 1276933"/>
                <a:gd name="connsiteX16" fmla="*/ 1845787 w 2553868"/>
                <a:gd name="connsiteY16" fmla="*/ 642753 h 1276933"/>
                <a:gd name="connsiteX17" fmla="*/ 154119 w 2553868"/>
                <a:gd name="connsiteY17" fmla="*/ 668271 h 1276933"/>
                <a:gd name="connsiteX18" fmla="*/ 1276934 w 2553868"/>
                <a:gd name="connsiteY18" fmla="*/ 0 h 1276933"/>
                <a:gd name="connsiteX19" fmla="*/ 2547275 w 2553868"/>
                <a:gd name="connsiteY19" fmla="*/ 1146374 h 1276933"/>
                <a:gd name="connsiteX20" fmla="*/ 2551297 w 2553868"/>
                <a:gd name="connsiteY20" fmla="*/ 1226023 h 1276933"/>
                <a:gd name="connsiteX21" fmla="*/ 2532112 w 2553868"/>
                <a:gd name="connsiteY21" fmla="*/ 1111686 h 1276933"/>
                <a:gd name="connsiteX22" fmla="*/ 2339583 w 2553868"/>
                <a:gd name="connsiteY22" fmla="*/ 799576 h 1276933"/>
                <a:gd name="connsiteX23" fmla="*/ 2234634 w 2553868"/>
                <a:gd name="connsiteY23" fmla="*/ 724005 h 1276933"/>
                <a:gd name="connsiteX24" fmla="*/ 2234634 w 2553868"/>
                <a:gd name="connsiteY24" fmla="*/ 724005 h 1276933"/>
                <a:gd name="connsiteX25" fmla="*/ 490311 w 2553868"/>
                <a:gd name="connsiteY25" fmla="*/ 1191395 h 1276933"/>
                <a:gd name="connsiteX26" fmla="*/ 446522 w 2553868"/>
                <a:gd name="connsiteY26" fmla="*/ 1276933 h 1276933"/>
                <a:gd name="connsiteX27" fmla="*/ 0 w 2553868"/>
                <a:gd name="connsiteY27" fmla="*/ 1276933 h 1276933"/>
                <a:gd name="connsiteX28" fmla="*/ 154119 w 2553868"/>
                <a:gd name="connsiteY28" fmla="*/ 668271 h 1276933"/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552124 w 2553868"/>
                <a:gd name="connsiteY3" fmla="*/ 1242388 h 1276933"/>
                <a:gd name="connsiteX4" fmla="*/ 2129055 w 2553868"/>
                <a:gd name="connsiteY4" fmla="*/ 676459 h 1276933"/>
                <a:gd name="connsiteX5" fmla="*/ 2161647 w 2553868"/>
                <a:gd name="connsiteY5" fmla="*/ 687789 h 1276933"/>
                <a:gd name="connsiteX6" fmla="*/ 2234634 w 2553868"/>
                <a:gd name="connsiteY6" fmla="*/ 724005 h 1276933"/>
                <a:gd name="connsiteX7" fmla="*/ 2129055 w 2553868"/>
                <a:gd name="connsiteY7" fmla="*/ 676459 h 1276933"/>
                <a:gd name="connsiteX8" fmla="*/ 1883174 w 2553868"/>
                <a:gd name="connsiteY8" fmla="*/ 640272 h 1276933"/>
                <a:gd name="connsiteX9" fmla="*/ 1932547 w 2553868"/>
                <a:gd name="connsiteY9" fmla="*/ 638575 h 1276933"/>
                <a:gd name="connsiteX10" fmla="*/ 1883174 w 2553868"/>
                <a:gd name="connsiteY10" fmla="*/ 640272 h 1276933"/>
                <a:gd name="connsiteX11" fmla="*/ 1845787 w 2553868"/>
                <a:gd name="connsiteY11" fmla="*/ 642753 h 1276933"/>
                <a:gd name="connsiteX12" fmla="*/ 1855654 w 2553868"/>
                <a:gd name="connsiteY12" fmla="*/ 641218 h 1276933"/>
                <a:gd name="connsiteX13" fmla="*/ 1865414 w 2553868"/>
                <a:gd name="connsiteY13" fmla="*/ 640882 h 1276933"/>
                <a:gd name="connsiteX14" fmla="*/ 1853116 w 2553868"/>
                <a:gd name="connsiteY14" fmla="*/ 642946 h 1276933"/>
                <a:gd name="connsiteX15" fmla="*/ 1845787 w 2553868"/>
                <a:gd name="connsiteY15" fmla="*/ 642753 h 1276933"/>
                <a:gd name="connsiteX16" fmla="*/ 154119 w 2553868"/>
                <a:gd name="connsiteY16" fmla="*/ 668271 h 1276933"/>
                <a:gd name="connsiteX17" fmla="*/ 1276934 w 2553868"/>
                <a:gd name="connsiteY17" fmla="*/ 0 h 1276933"/>
                <a:gd name="connsiteX18" fmla="*/ 2547275 w 2553868"/>
                <a:gd name="connsiteY18" fmla="*/ 1146374 h 1276933"/>
                <a:gd name="connsiteX19" fmla="*/ 2551297 w 2553868"/>
                <a:gd name="connsiteY19" fmla="*/ 1226023 h 1276933"/>
                <a:gd name="connsiteX20" fmla="*/ 2532112 w 2553868"/>
                <a:gd name="connsiteY20" fmla="*/ 1111686 h 1276933"/>
                <a:gd name="connsiteX21" fmla="*/ 2339583 w 2553868"/>
                <a:gd name="connsiteY21" fmla="*/ 799576 h 1276933"/>
                <a:gd name="connsiteX22" fmla="*/ 2234634 w 2553868"/>
                <a:gd name="connsiteY22" fmla="*/ 724005 h 1276933"/>
                <a:gd name="connsiteX23" fmla="*/ 2234634 w 2553868"/>
                <a:gd name="connsiteY23" fmla="*/ 724005 h 1276933"/>
                <a:gd name="connsiteX24" fmla="*/ 490311 w 2553868"/>
                <a:gd name="connsiteY24" fmla="*/ 1191395 h 1276933"/>
                <a:gd name="connsiteX25" fmla="*/ 446522 w 2553868"/>
                <a:gd name="connsiteY25" fmla="*/ 1276933 h 1276933"/>
                <a:gd name="connsiteX26" fmla="*/ 0 w 2553868"/>
                <a:gd name="connsiteY26" fmla="*/ 1276933 h 1276933"/>
                <a:gd name="connsiteX27" fmla="*/ 154119 w 2553868"/>
                <a:gd name="connsiteY27" fmla="*/ 668271 h 1276933"/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552124 w 2553868"/>
                <a:gd name="connsiteY3" fmla="*/ 1242388 h 1276933"/>
                <a:gd name="connsiteX4" fmla="*/ 2129055 w 2553868"/>
                <a:gd name="connsiteY4" fmla="*/ 676459 h 1276933"/>
                <a:gd name="connsiteX5" fmla="*/ 2161647 w 2553868"/>
                <a:gd name="connsiteY5" fmla="*/ 687789 h 1276933"/>
                <a:gd name="connsiteX6" fmla="*/ 2234634 w 2553868"/>
                <a:gd name="connsiteY6" fmla="*/ 724005 h 1276933"/>
                <a:gd name="connsiteX7" fmla="*/ 2129055 w 2553868"/>
                <a:gd name="connsiteY7" fmla="*/ 676459 h 1276933"/>
                <a:gd name="connsiteX8" fmla="*/ 1845787 w 2553868"/>
                <a:gd name="connsiteY8" fmla="*/ 642753 h 1276933"/>
                <a:gd name="connsiteX9" fmla="*/ 1855654 w 2553868"/>
                <a:gd name="connsiteY9" fmla="*/ 641218 h 1276933"/>
                <a:gd name="connsiteX10" fmla="*/ 1865414 w 2553868"/>
                <a:gd name="connsiteY10" fmla="*/ 640882 h 1276933"/>
                <a:gd name="connsiteX11" fmla="*/ 1853116 w 2553868"/>
                <a:gd name="connsiteY11" fmla="*/ 642946 h 1276933"/>
                <a:gd name="connsiteX12" fmla="*/ 1845787 w 2553868"/>
                <a:gd name="connsiteY12" fmla="*/ 642753 h 1276933"/>
                <a:gd name="connsiteX13" fmla="*/ 154119 w 2553868"/>
                <a:gd name="connsiteY13" fmla="*/ 668271 h 1276933"/>
                <a:gd name="connsiteX14" fmla="*/ 1276934 w 2553868"/>
                <a:gd name="connsiteY14" fmla="*/ 0 h 1276933"/>
                <a:gd name="connsiteX15" fmla="*/ 2547275 w 2553868"/>
                <a:gd name="connsiteY15" fmla="*/ 1146374 h 1276933"/>
                <a:gd name="connsiteX16" fmla="*/ 2551297 w 2553868"/>
                <a:gd name="connsiteY16" fmla="*/ 1226023 h 1276933"/>
                <a:gd name="connsiteX17" fmla="*/ 2532112 w 2553868"/>
                <a:gd name="connsiteY17" fmla="*/ 1111686 h 1276933"/>
                <a:gd name="connsiteX18" fmla="*/ 2339583 w 2553868"/>
                <a:gd name="connsiteY18" fmla="*/ 799576 h 1276933"/>
                <a:gd name="connsiteX19" fmla="*/ 2234634 w 2553868"/>
                <a:gd name="connsiteY19" fmla="*/ 724005 h 1276933"/>
                <a:gd name="connsiteX20" fmla="*/ 2234634 w 2553868"/>
                <a:gd name="connsiteY20" fmla="*/ 724005 h 1276933"/>
                <a:gd name="connsiteX21" fmla="*/ 490311 w 2553868"/>
                <a:gd name="connsiteY21" fmla="*/ 1191395 h 1276933"/>
                <a:gd name="connsiteX22" fmla="*/ 446522 w 2553868"/>
                <a:gd name="connsiteY22" fmla="*/ 1276933 h 1276933"/>
                <a:gd name="connsiteX23" fmla="*/ 0 w 2553868"/>
                <a:gd name="connsiteY23" fmla="*/ 1276933 h 1276933"/>
                <a:gd name="connsiteX24" fmla="*/ 154119 w 2553868"/>
                <a:gd name="connsiteY24" fmla="*/ 668271 h 1276933"/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552124 w 2553868"/>
                <a:gd name="connsiteY3" fmla="*/ 1242388 h 1276933"/>
                <a:gd name="connsiteX4" fmla="*/ 2129055 w 2553868"/>
                <a:gd name="connsiteY4" fmla="*/ 676459 h 1276933"/>
                <a:gd name="connsiteX5" fmla="*/ 2161647 w 2553868"/>
                <a:gd name="connsiteY5" fmla="*/ 687789 h 1276933"/>
                <a:gd name="connsiteX6" fmla="*/ 2234634 w 2553868"/>
                <a:gd name="connsiteY6" fmla="*/ 724005 h 1276933"/>
                <a:gd name="connsiteX7" fmla="*/ 2129055 w 2553868"/>
                <a:gd name="connsiteY7" fmla="*/ 676459 h 1276933"/>
                <a:gd name="connsiteX8" fmla="*/ 1845787 w 2553868"/>
                <a:gd name="connsiteY8" fmla="*/ 642753 h 1276933"/>
                <a:gd name="connsiteX9" fmla="*/ 1855654 w 2553868"/>
                <a:gd name="connsiteY9" fmla="*/ 641218 h 1276933"/>
                <a:gd name="connsiteX10" fmla="*/ 1865414 w 2553868"/>
                <a:gd name="connsiteY10" fmla="*/ 640882 h 1276933"/>
                <a:gd name="connsiteX11" fmla="*/ 1845787 w 2553868"/>
                <a:gd name="connsiteY11" fmla="*/ 642753 h 1276933"/>
                <a:gd name="connsiteX12" fmla="*/ 154119 w 2553868"/>
                <a:gd name="connsiteY12" fmla="*/ 668271 h 1276933"/>
                <a:gd name="connsiteX13" fmla="*/ 1276934 w 2553868"/>
                <a:gd name="connsiteY13" fmla="*/ 0 h 1276933"/>
                <a:gd name="connsiteX14" fmla="*/ 2547275 w 2553868"/>
                <a:gd name="connsiteY14" fmla="*/ 1146374 h 1276933"/>
                <a:gd name="connsiteX15" fmla="*/ 2551297 w 2553868"/>
                <a:gd name="connsiteY15" fmla="*/ 1226023 h 1276933"/>
                <a:gd name="connsiteX16" fmla="*/ 2532112 w 2553868"/>
                <a:gd name="connsiteY16" fmla="*/ 1111686 h 1276933"/>
                <a:gd name="connsiteX17" fmla="*/ 2339583 w 2553868"/>
                <a:gd name="connsiteY17" fmla="*/ 799576 h 1276933"/>
                <a:gd name="connsiteX18" fmla="*/ 2234634 w 2553868"/>
                <a:gd name="connsiteY18" fmla="*/ 724005 h 1276933"/>
                <a:gd name="connsiteX19" fmla="*/ 2234634 w 2553868"/>
                <a:gd name="connsiteY19" fmla="*/ 724005 h 1276933"/>
                <a:gd name="connsiteX20" fmla="*/ 490311 w 2553868"/>
                <a:gd name="connsiteY20" fmla="*/ 1191395 h 1276933"/>
                <a:gd name="connsiteX21" fmla="*/ 446522 w 2553868"/>
                <a:gd name="connsiteY21" fmla="*/ 1276933 h 1276933"/>
                <a:gd name="connsiteX22" fmla="*/ 0 w 2553868"/>
                <a:gd name="connsiteY22" fmla="*/ 1276933 h 1276933"/>
                <a:gd name="connsiteX23" fmla="*/ 154119 w 2553868"/>
                <a:gd name="connsiteY23" fmla="*/ 668271 h 1276933"/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552124 w 2553868"/>
                <a:gd name="connsiteY3" fmla="*/ 1242388 h 1276933"/>
                <a:gd name="connsiteX4" fmla="*/ 2129055 w 2553868"/>
                <a:gd name="connsiteY4" fmla="*/ 676459 h 1276933"/>
                <a:gd name="connsiteX5" fmla="*/ 2161647 w 2553868"/>
                <a:gd name="connsiteY5" fmla="*/ 687789 h 1276933"/>
                <a:gd name="connsiteX6" fmla="*/ 2234634 w 2553868"/>
                <a:gd name="connsiteY6" fmla="*/ 724005 h 1276933"/>
                <a:gd name="connsiteX7" fmla="*/ 2129055 w 2553868"/>
                <a:gd name="connsiteY7" fmla="*/ 676459 h 1276933"/>
                <a:gd name="connsiteX8" fmla="*/ 1845787 w 2553868"/>
                <a:gd name="connsiteY8" fmla="*/ 642753 h 1276933"/>
                <a:gd name="connsiteX9" fmla="*/ 1855654 w 2553868"/>
                <a:gd name="connsiteY9" fmla="*/ 641218 h 1276933"/>
                <a:gd name="connsiteX10" fmla="*/ 1845787 w 2553868"/>
                <a:gd name="connsiteY10" fmla="*/ 642753 h 1276933"/>
                <a:gd name="connsiteX11" fmla="*/ 154119 w 2553868"/>
                <a:gd name="connsiteY11" fmla="*/ 668271 h 1276933"/>
                <a:gd name="connsiteX12" fmla="*/ 1276934 w 2553868"/>
                <a:gd name="connsiteY12" fmla="*/ 0 h 1276933"/>
                <a:gd name="connsiteX13" fmla="*/ 2547275 w 2553868"/>
                <a:gd name="connsiteY13" fmla="*/ 1146374 h 1276933"/>
                <a:gd name="connsiteX14" fmla="*/ 2551297 w 2553868"/>
                <a:gd name="connsiteY14" fmla="*/ 1226023 h 1276933"/>
                <a:gd name="connsiteX15" fmla="*/ 2532112 w 2553868"/>
                <a:gd name="connsiteY15" fmla="*/ 1111686 h 1276933"/>
                <a:gd name="connsiteX16" fmla="*/ 2339583 w 2553868"/>
                <a:gd name="connsiteY16" fmla="*/ 799576 h 1276933"/>
                <a:gd name="connsiteX17" fmla="*/ 2234634 w 2553868"/>
                <a:gd name="connsiteY17" fmla="*/ 724005 h 1276933"/>
                <a:gd name="connsiteX18" fmla="*/ 2234634 w 2553868"/>
                <a:gd name="connsiteY18" fmla="*/ 724005 h 1276933"/>
                <a:gd name="connsiteX19" fmla="*/ 490311 w 2553868"/>
                <a:gd name="connsiteY19" fmla="*/ 1191395 h 1276933"/>
                <a:gd name="connsiteX20" fmla="*/ 446522 w 2553868"/>
                <a:gd name="connsiteY20" fmla="*/ 1276933 h 1276933"/>
                <a:gd name="connsiteX21" fmla="*/ 0 w 2553868"/>
                <a:gd name="connsiteY21" fmla="*/ 1276933 h 1276933"/>
                <a:gd name="connsiteX22" fmla="*/ 154119 w 2553868"/>
                <a:gd name="connsiteY22" fmla="*/ 668271 h 1276933"/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552124 w 2553868"/>
                <a:gd name="connsiteY3" fmla="*/ 1242388 h 1276933"/>
                <a:gd name="connsiteX4" fmla="*/ 2129055 w 2553868"/>
                <a:gd name="connsiteY4" fmla="*/ 676459 h 1276933"/>
                <a:gd name="connsiteX5" fmla="*/ 2161647 w 2553868"/>
                <a:gd name="connsiteY5" fmla="*/ 687789 h 1276933"/>
                <a:gd name="connsiteX6" fmla="*/ 2234634 w 2553868"/>
                <a:gd name="connsiteY6" fmla="*/ 724005 h 1276933"/>
                <a:gd name="connsiteX7" fmla="*/ 2129055 w 2553868"/>
                <a:gd name="connsiteY7" fmla="*/ 676459 h 1276933"/>
                <a:gd name="connsiteX8" fmla="*/ 154119 w 2553868"/>
                <a:gd name="connsiteY8" fmla="*/ 668271 h 1276933"/>
                <a:gd name="connsiteX9" fmla="*/ 1276934 w 2553868"/>
                <a:gd name="connsiteY9" fmla="*/ 0 h 1276933"/>
                <a:gd name="connsiteX10" fmla="*/ 2547275 w 2553868"/>
                <a:gd name="connsiteY10" fmla="*/ 1146374 h 1276933"/>
                <a:gd name="connsiteX11" fmla="*/ 2551297 w 2553868"/>
                <a:gd name="connsiteY11" fmla="*/ 1226023 h 1276933"/>
                <a:gd name="connsiteX12" fmla="*/ 2532112 w 2553868"/>
                <a:gd name="connsiteY12" fmla="*/ 1111686 h 1276933"/>
                <a:gd name="connsiteX13" fmla="*/ 2339583 w 2553868"/>
                <a:gd name="connsiteY13" fmla="*/ 799576 h 1276933"/>
                <a:gd name="connsiteX14" fmla="*/ 2234634 w 2553868"/>
                <a:gd name="connsiteY14" fmla="*/ 724005 h 1276933"/>
                <a:gd name="connsiteX15" fmla="*/ 2234634 w 2553868"/>
                <a:gd name="connsiteY15" fmla="*/ 724005 h 1276933"/>
                <a:gd name="connsiteX16" fmla="*/ 490311 w 2553868"/>
                <a:gd name="connsiteY16" fmla="*/ 1191395 h 1276933"/>
                <a:gd name="connsiteX17" fmla="*/ 446522 w 2553868"/>
                <a:gd name="connsiteY17" fmla="*/ 1276933 h 1276933"/>
                <a:gd name="connsiteX18" fmla="*/ 0 w 2553868"/>
                <a:gd name="connsiteY18" fmla="*/ 1276933 h 1276933"/>
                <a:gd name="connsiteX19" fmla="*/ 154119 w 2553868"/>
                <a:gd name="connsiteY19" fmla="*/ 668271 h 1276933"/>
                <a:gd name="connsiteX0" fmla="*/ 2552124 w 2553868"/>
                <a:gd name="connsiteY0" fmla="*/ 1242388 h 1276933"/>
                <a:gd name="connsiteX1" fmla="*/ 2553868 w 2553868"/>
                <a:gd name="connsiteY1" fmla="*/ 1276933 h 1276933"/>
                <a:gd name="connsiteX2" fmla="*/ 2551215 w 2553868"/>
                <a:gd name="connsiteY2" fmla="*/ 1276933 h 1276933"/>
                <a:gd name="connsiteX3" fmla="*/ 2552124 w 2553868"/>
                <a:gd name="connsiteY3" fmla="*/ 1242388 h 1276933"/>
                <a:gd name="connsiteX4" fmla="*/ 2234634 w 2553868"/>
                <a:gd name="connsiteY4" fmla="*/ 724005 h 1276933"/>
                <a:gd name="connsiteX5" fmla="*/ 2161647 w 2553868"/>
                <a:gd name="connsiteY5" fmla="*/ 687789 h 1276933"/>
                <a:gd name="connsiteX6" fmla="*/ 2234634 w 2553868"/>
                <a:gd name="connsiteY6" fmla="*/ 724005 h 1276933"/>
                <a:gd name="connsiteX7" fmla="*/ 154119 w 2553868"/>
                <a:gd name="connsiteY7" fmla="*/ 668271 h 1276933"/>
                <a:gd name="connsiteX8" fmla="*/ 1276934 w 2553868"/>
                <a:gd name="connsiteY8" fmla="*/ 0 h 1276933"/>
                <a:gd name="connsiteX9" fmla="*/ 2547275 w 2553868"/>
                <a:gd name="connsiteY9" fmla="*/ 1146374 h 1276933"/>
                <a:gd name="connsiteX10" fmla="*/ 2551297 w 2553868"/>
                <a:gd name="connsiteY10" fmla="*/ 1226023 h 1276933"/>
                <a:gd name="connsiteX11" fmla="*/ 2532112 w 2553868"/>
                <a:gd name="connsiteY11" fmla="*/ 1111686 h 1276933"/>
                <a:gd name="connsiteX12" fmla="*/ 2339583 w 2553868"/>
                <a:gd name="connsiteY12" fmla="*/ 799576 h 1276933"/>
                <a:gd name="connsiteX13" fmla="*/ 2234634 w 2553868"/>
                <a:gd name="connsiteY13" fmla="*/ 724005 h 1276933"/>
                <a:gd name="connsiteX14" fmla="*/ 2234634 w 2553868"/>
                <a:gd name="connsiteY14" fmla="*/ 724005 h 1276933"/>
                <a:gd name="connsiteX15" fmla="*/ 490311 w 2553868"/>
                <a:gd name="connsiteY15" fmla="*/ 1191395 h 1276933"/>
                <a:gd name="connsiteX16" fmla="*/ 446522 w 2553868"/>
                <a:gd name="connsiteY16" fmla="*/ 1276933 h 1276933"/>
                <a:gd name="connsiteX17" fmla="*/ 0 w 2553868"/>
                <a:gd name="connsiteY17" fmla="*/ 1276933 h 1276933"/>
                <a:gd name="connsiteX18" fmla="*/ 154119 w 2553868"/>
                <a:gd name="connsiteY18" fmla="*/ 668271 h 127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553868" h="1276933">
                  <a:moveTo>
                    <a:pt x="2552124" y="1242388"/>
                  </a:moveTo>
                  <a:lnTo>
                    <a:pt x="2553868" y="1276933"/>
                  </a:lnTo>
                  <a:lnTo>
                    <a:pt x="2551215" y="1276933"/>
                  </a:lnTo>
                  <a:lnTo>
                    <a:pt x="2552124" y="1242388"/>
                  </a:lnTo>
                  <a:close/>
                  <a:moveTo>
                    <a:pt x="2234634" y="724005"/>
                  </a:moveTo>
                  <a:lnTo>
                    <a:pt x="2161647" y="687789"/>
                  </a:lnTo>
                  <a:lnTo>
                    <a:pt x="2234634" y="724005"/>
                  </a:lnTo>
                  <a:close/>
                  <a:moveTo>
                    <a:pt x="154119" y="668271"/>
                  </a:moveTo>
                  <a:cubicBezTo>
                    <a:pt x="370354" y="270219"/>
                    <a:pt x="792087" y="0"/>
                    <a:pt x="1276934" y="0"/>
                  </a:cubicBezTo>
                  <a:cubicBezTo>
                    <a:pt x="1938088" y="0"/>
                    <a:pt x="2481883" y="502474"/>
                    <a:pt x="2547275" y="1146374"/>
                  </a:cubicBezTo>
                  <a:lnTo>
                    <a:pt x="2551297" y="1226023"/>
                  </a:lnTo>
                  <a:lnTo>
                    <a:pt x="2532112" y="1111686"/>
                  </a:lnTo>
                  <a:cubicBezTo>
                    <a:pt x="2500394" y="993314"/>
                    <a:pt x="2434808" y="884016"/>
                    <a:pt x="2339583" y="799576"/>
                  </a:cubicBezTo>
                  <a:lnTo>
                    <a:pt x="2234634" y="724005"/>
                  </a:lnTo>
                  <a:lnTo>
                    <a:pt x="2234634" y="724005"/>
                  </a:lnTo>
                  <a:cubicBezTo>
                    <a:pt x="1623887" y="371390"/>
                    <a:pt x="842926" y="580648"/>
                    <a:pt x="490311" y="1191395"/>
                  </a:cubicBezTo>
                  <a:lnTo>
                    <a:pt x="446522" y="1276933"/>
                  </a:lnTo>
                  <a:lnTo>
                    <a:pt x="0" y="1276933"/>
                  </a:lnTo>
                  <a:cubicBezTo>
                    <a:pt x="0" y="1056549"/>
                    <a:pt x="55830" y="849204"/>
                    <a:pt x="154119" y="66827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8BB2CF8-CA73-44EC-90CB-0B9F1A6CF47D}"/>
                </a:ext>
              </a:extLst>
            </p:cNvPr>
            <p:cNvSpPr/>
            <p:nvPr/>
          </p:nvSpPr>
          <p:spPr>
            <a:xfrm>
              <a:off x="3930009" y="2895092"/>
              <a:ext cx="1290092" cy="12900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CEEF020-5769-43DE-9884-75B334EE1396}"/>
                </a:ext>
              </a:extLst>
            </p:cNvPr>
            <p:cNvSpPr/>
            <p:nvPr/>
          </p:nvSpPr>
          <p:spPr>
            <a:xfrm rot="19800000">
              <a:off x="3017219" y="2522968"/>
              <a:ext cx="1821307" cy="1821307"/>
            </a:xfrm>
            <a:prstGeom prst="rect">
              <a:avLst/>
            </a:prstGeom>
            <a:noFill/>
          </p:spPr>
          <p:txBody>
            <a:bodyPr spcFirstLastPara="1" wrap="none" lIns="51435" tIns="25718" rIns="51435" bIns="25718" numCol="1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1800" dirty="0" smtClean="0">
                  <a:ln w="0"/>
                  <a:solidFill>
                    <a:schemeClr val="bg1"/>
                  </a:solidFill>
                </a:rPr>
                <a:t>Specific obj.</a:t>
              </a:r>
              <a:endParaRPr lang="en-US" sz="1800" dirty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67DB09B-039E-4D7F-AFCA-79E045370A98}"/>
                </a:ext>
              </a:extLst>
            </p:cNvPr>
            <p:cNvSpPr/>
            <p:nvPr/>
          </p:nvSpPr>
          <p:spPr>
            <a:xfrm rot="1800000">
              <a:off x="3406455" y="1922714"/>
              <a:ext cx="1821307" cy="1821307"/>
            </a:xfrm>
            <a:prstGeom prst="rect">
              <a:avLst/>
            </a:prstGeom>
            <a:noFill/>
          </p:spPr>
          <p:txBody>
            <a:bodyPr spcFirstLastPara="1" wrap="none" lIns="51435" tIns="25718" rIns="51435" bIns="25718" numCol="1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1800" dirty="0" smtClean="0">
                  <a:ln w="0"/>
                  <a:solidFill>
                    <a:schemeClr val="bg1"/>
                  </a:solidFill>
                </a:rPr>
                <a:t>General obj.</a:t>
              </a:r>
              <a:endParaRPr lang="en-US" sz="1800" dirty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BAB0A00-D8CA-4591-963F-EB240CED8CDA}"/>
                </a:ext>
              </a:extLst>
            </p:cNvPr>
            <p:cNvSpPr/>
            <p:nvPr/>
          </p:nvSpPr>
          <p:spPr>
            <a:xfrm rot="4500000">
              <a:off x="4122415" y="2069896"/>
              <a:ext cx="1821307" cy="1821307"/>
            </a:xfrm>
            <a:prstGeom prst="rect">
              <a:avLst/>
            </a:prstGeom>
            <a:noFill/>
          </p:spPr>
          <p:txBody>
            <a:bodyPr spcFirstLastPara="1" wrap="none" lIns="51435" tIns="25718" rIns="51435" bIns="25718" numCol="1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1800" dirty="0" smtClean="0">
                  <a:ln w="0"/>
                  <a:solidFill>
                    <a:schemeClr val="bg1"/>
                  </a:solidFill>
                </a:rPr>
                <a:t>Actions</a:t>
              </a:r>
              <a:endParaRPr lang="en-US" sz="1800" dirty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8A0745C-C7C6-4886-B481-6BDB03095CBD}"/>
                </a:ext>
              </a:extLst>
            </p:cNvPr>
            <p:cNvSpPr/>
            <p:nvPr/>
          </p:nvSpPr>
          <p:spPr>
            <a:xfrm rot="900000">
              <a:off x="3955335" y="3366648"/>
              <a:ext cx="1821307" cy="1821307"/>
            </a:xfrm>
            <a:prstGeom prst="rect">
              <a:avLst/>
            </a:prstGeom>
            <a:noFill/>
          </p:spPr>
          <p:txBody>
            <a:bodyPr spcFirstLastPara="1" wrap="none" lIns="51435" tIns="25718" rIns="51435" bIns="25718" numCol="1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1800" dirty="0" smtClean="0">
                  <a:ln w="0"/>
                  <a:solidFill>
                    <a:schemeClr val="bg1"/>
                  </a:solidFill>
                </a:rPr>
                <a:t>MASP-T</a:t>
              </a:r>
              <a:endParaRPr lang="en-US" sz="1800" dirty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6344F059-C276-4A04-B15D-88E5C3259B12}"/>
                </a:ext>
              </a:extLst>
            </p:cNvPr>
            <p:cNvSpPr/>
            <p:nvPr/>
          </p:nvSpPr>
          <p:spPr>
            <a:xfrm rot="19421328">
              <a:off x="4386797" y="3233505"/>
              <a:ext cx="2056941" cy="1264844"/>
            </a:xfrm>
            <a:prstGeom prst="rect">
              <a:avLst/>
            </a:prstGeom>
            <a:noFill/>
          </p:spPr>
          <p:txBody>
            <a:bodyPr spcFirstLastPara="1" wrap="none" lIns="51435" tIns="25718" rIns="51435" bIns="25718" numCol="1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1800" dirty="0" smtClean="0">
                  <a:ln w="0"/>
                  <a:solidFill>
                    <a:schemeClr val="bg1"/>
                  </a:solidFill>
                </a:rPr>
                <a:t>Work </a:t>
              </a:r>
              <a:r>
                <a:rPr lang="en-US" sz="1800" dirty="0" err="1" smtClean="0">
                  <a:ln w="0"/>
                  <a:solidFill>
                    <a:schemeClr val="bg1"/>
                  </a:solidFill>
                </a:rPr>
                <a:t>progr</a:t>
              </a:r>
              <a:r>
                <a:rPr lang="en-US" sz="1800" dirty="0" smtClean="0">
                  <a:ln w="0"/>
                  <a:solidFill>
                    <a:schemeClr val="bg1"/>
                  </a:solidFill>
                </a:rPr>
                <a:t>.</a:t>
              </a:r>
              <a:endParaRPr lang="en-US" sz="1800" dirty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0B299E89-16EF-4591-A2C9-2F4F3D9FDBD5}"/>
                </a:ext>
              </a:extLst>
            </p:cNvPr>
            <p:cNvSpPr/>
            <p:nvPr/>
          </p:nvSpPr>
          <p:spPr>
            <a:xfrm rot="4500000">
              <a:off x="3187553" y="3239213"/>
              <a:ext cx="1821307" cy="1821307"/>
            </a:xfrm>
            <a:prstGeom prst="rect">
              <a:avLst/>
            </a:prstGeom>
            <a:noFill/>
          </p:spPr>
          <p:txBody>
            <a:bodyPr spcFirstLastPara="1" wrap="none" lIns="51435" tIns="25718" rIns="51435" bIns="25718" numCol="1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1800" dirty="0" smtClean="0">
                  <a:ln w="0"/>
                  <a:solidFill>
                    <a:schemeClr val="bg1"/>
                  </a:solidFill>
                </a:rPr>
                <a:t>Participants  </a:t>
              </a:r>
              <a:endParaRPr lang="en-US" sz="1800" dirty="0">
                <a:ln w="0"/>
                <a:solidFill>
                  <a:schemeClr val="bg1"/>
                </a:solidFill>
              </a:endParaRPr>
            </a:p>
          </p:txBody>
        </p:sp>
        <p:pic>
          <p:nvPicPr>
            <p:cNvPr id="72" name="Graphic 99" descr="Users">
              <a:extLst>
                <a:ext uri="{FF2B5EF4-FFF2-40B4-BE49-F238E27FC236}">
                  <a16:creationId xmlns:a16="http://schemas.microsoft.com/office/drawing/2014/main" id="{A68FA91C-A98D-431F-9A45-F78FBF6017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3380348" y="3092880"/>
              <a:ext cx="427127" cy="427127"/>
            </a:xfrm>
            <a:prstGeom prst="rect">
              <a:avLst/>
            </a:prstGeom>
          </p:spPr>
        </p:pic>
        <p:pic>
          <p:nvPicPr>
            <p:cNvPr id="73" name="Graphic 100" descr="Projector screen">
              <a:extLst>
                <a:ext uri="{FF2B5EF4-FFF2-40B4-BE49-F238E27FC236}">
                  <a16:creationId xmlns:a16="http://schemas.microsoft.com/office/drawing/2014/main" id="{5079B19C-4FF0-4704-882D-D57B907BCE4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5097020" y="2716866"/>
              <a:ext cx="427127" cy="427127"/>
            </a:xfrm>
            <a:prstGeom prst="rect">
              <a:avLst/>
            </a:prstGeom>
          </p:spPr>
        </p:pic>
        <p:pic>
          <p:nvPicPr>
            <p:cNvPr id="74" name="Graphic 103" descr="Daily Calendar">
              <a:extLst>
                <a:ext uri="{FF2B5EF4-FFF2-40B4-BE49-F238E27FC236}">
                  <a16:creationId xmlns:a16="http://schemas.microsoft.com/office/drawing/2014/main" id="{6F2B165E-47ED-4713-B83F-6FFBD433E33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3817021" y="4320135"/>
              <a:ext cx="427127" cy="427127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6D4EB6A-BE70-44A9-8493-485A15D082C6}"/>
              </a:ext>
            </a:extLst>
          </p:cNvPr>
          <p:cNvGrpSpPr/>
          <p:nvPr/>
        </p:nvGrpSpPr>
        <p:grpSpPr>
          <a:xfrm>
            <a:off x="6480659" y="2293819"/>
            <a:ext cx="2428079" cy="1013781"/>
            <a:chOff x="8921977" y="1435947"/>
            <a:chExt cx="2937088" cy="1351707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0F6AE09-2E25-4D76-BBF8-18928FEFB0C5}"/>
                </a:ext>
              </a:extLst>
            </p:cNvPr>
            <p:cNvSpPr txBox="1"/>
            <p:nvPr/>
          </p:nvSpPr>
          <p:spPr>
            <a:xfrm>
              <a:off x="8921977" y="1435947"/>
              <a:ext cx="2937088" cy="49244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1800" dirty="0" smtClean="0">
                  <a:solidFill>
                    <a:srgbClr val="FF00FF"/>
                  </a:solidFill>
                </a:rPr>
                <a:t>Work </a:t>
              </a:r>
              <a:r>
                <a:rPr lang="en-US" sz="1800" dirty="0" err="1" smtClean="0">
                  <a:solidFill>
                    <a:srgbClr val="FF00FF"/>
                  </a:solidFill>
                </a:rPr>
                <a:t>progr</a:t>
              </a:r>
              <a:r>
                <a:rPr lang="en-US" sz="1800" dirty="0" smtClean="0">
                  <a:solidFill>
                    <a:srgbClr val="FF00FF"/>
                  </a:solidFill>
                </a:rPr>
                <a:t>.</a:t>
              </a:r>
              <a:endParaRPr lang="en-US" sz="1800" dirty="0">
                <a:solidFill>
                  <a:srgbClr val="FF00FF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E53FCA7-8949-4F1C-A3D2-1C8BF5CE2D9D}"/>
                </a:ext>
              </a:extLst>
            </p:cNvPr>
            <p:cNvSpPr txBox="1"/>
            <p:nvPr/>
          </p:nvSpPr>
          <p:spPr>
            <a:xfrm>
              <a:off x="8929772" y="1925880"/>
              <a:ext cx="2929293" cy="861774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900" b="0" dirty="0" smtClean="0">
                  <a:solidFill>
                    <a:srgbClr val="FF00FF"/>
                  </a:solidFill>
                </a:rPr>
                <a:t>- Multiannual </a:t>
              </a:r>
            </a:p>
            <a:p>
              <a:r>
                <a:rPr lang="en-US" sz="900" b="0" dirty="0" smtClean="0">
                  <a:solidFill>
                    <a:srgbClr val="FF00FF"/>
                  </a:solidFill>
                </a:rPr>
                <a:t>- Comitology</a:t>
              </a:r>
            </a:p>
            <a:p>
              <a:r>
                <a:rPr lang="en-US" sz="900" b="0" dirty="0" smtClean="0">
                  <a:solidFill>
                    <a:srgbClr val="FF00FF"/>
                  </a:solidFill>
                </a:rPr>
                <a:t>- Simplified international cooperation: </a:t>
              </a:r>
              <a:br>
                <a:rPr lang="en-US" sz="900" b="0" dirty="0" smtClean="0">
                  <a:solidFill>
                    <a:srgbClr val="FF00FF"/>
                  </a:solidFill>
                </a:rPr>
              </a:br>
              <a:r>
                <a:rPr lang="en-US" sz="900" b="0" dirty="0" smtClean="0">
                  <a:solidFill>
                    <a:srgbClr val="FF00FF"/>
                  </a:solidFill>
                </a:rPr>
                <a:t>   no international agreement required </a:t>
              </a:r>
              <a:endParaRPr lang="en-US" sz="900" b="0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9EB08F6-90A9-4EB3-BC90-0001D303F6DF}"/>
              </a:ext>
            </a:extLst>
          </p:cNvPr>
          <p:cNvGrpSpPr/>
          <p:nvPr/>
        </p:nvGrpSpPr>
        <p:grpSpPr>
          <a:xfrm>
            <a:off x="6480659" y="3236219"/>
            <a:ext cx="2428079" cy="1567779"/>
            <a:chOff x="8921977" y="4042608"/>
            <a:chExt cx="2937088" cy="2090367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AA95878-DFBA-411E-9E40-CFDA0BFCE5AC}"/>
                </a:ext>
              </a:extLst>
            </p:cNvPr>
            <p:cNvSpPr txBox="1"/>
            <p:nvPr/>
          </p:nvSpPr>
          <p:spPr>
            <a:xfrm>
              <a:off x="8921977" y="4042608"/>
              <a:ext cx="2937088" cy="49244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18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MASP-T</a:t>
              </a:r>
              <a:endPara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9B3BD64-8AEB-4E35-87D4-CBBA2CE5E497}"/>
                </a:ext>
              </a:extLst>
            </p:cNvPr>
            <p:cNvSpPr txBox="1"/>
            <p:nvPr/>
          </p:nvSpPr>
          <p:spPr>
            <a:xfrm>
              <a:off x="8929772" y="4532540"/>
              <a:ext cx="2929293" cy="1600435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900" b="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- Alignment with customs’ best practice</a:t>
              </a:r>
            </a:p>
            <a:p>
              <a:r>
                <a:rPr lang="en-US" sz="900" b="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- Clear list of responsibilities </a:t>
              </a:r>
            </a:p>
            <a:p>
              <a:r>
                <a:rPr lang="en-US" sz="900" b="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     - Joint: EES development &amp; operation</a:t>
              </a:r>
            </a:p>
            <a:p>
              <a:r>
                <a:rPr lang="en-US" sz="900" b="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     - COM: common + coordination </a:t>
              </a:r>
            </a:p>
            <a:p>
              <a:r>
                <a:rPr lang="en-US" sz="900" b="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en-US" sz="900" b="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    - MS: national</a:t>
              </a:r>
            </a:p>
            <a:p>
              <a:r>
                <a:rPr lang="en-US" sz="900" b="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- Reporting of progress achieved</a:t>
              </a:r>
            </a:p>
            <a:p>
              <a:r>
                <a:rPr lang="en-US" sz="900" b="0" i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- Remark: on-going discussions on excise to be incorporated later on in negotiation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55FB8DE-99F1-4064-AFE4-D9CEB10ECF75}"/>
              </a:ext>
            </a:extLst>
          </p:cNvPr>
          <p:cNvGrpSpPr/>
          <p:nvPr/>
        </p:nvGrpSpPr>
        <p:grpSpPr>
          <a:xfrm>
            <a:off x="264140" y="2205555"/>
            <a:ext cx="2445907" cy="1151881"/>
            <a:chOff x="332936" y="2683164"/>
            <a:chExt cx="2937088" cy="1267072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8282F1C7-60EA-46B1-A42C-EB9A4E4279E8}"/>
                </a:ext>
              </a:extLst>
            </p:cNvPr>
            <p:cNvSpPr txBox="1"/>
            <p:nvPr/>
          </p:nvSpPr>
          <p:spPr>
            <a:xfrm>
              <a:off x="332936" y="2683164"/>
              <a:ext cx="2937088" cy="406266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1800" dirty="0" smtClean="0">
                  <a:solidFill>
                    <a:srgbClr val="00B050"/>
                  </a:solidFill>
                </a:rPr>
                <a:t>Specific obj.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95357DD-CDB3-4CFD-A32B-2EAEAF4C6F96}"/>
                </a:ext>
              </a:extLst>
            </p:cNvPr>
            <p:cNvSpPr txBox="1"/>
            <p:nvPr/>
          </p:nvSpPr>
          <p:spPr>
            <a:xfrm>
              <a:off x="340731" y="3086921"/>
              <a:ext cx="2929293" cy="863315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900" b="0" dirty="0" smtClean="0">
                  <a:solidFill>
                    <a:srgbClr val="00B050"/>
                  </a:solidFill>
                </a:rPr>
                <a:t>Support 1) tax </a:t>
              </a:r>
              <a:r>
                <a:rPr lang="en-US" sz="900" b="0" dirty="0">
                  <a:solidFill>
                    <a:srgbClr val="00B050"/>
                  </a:solidFill>
                </a:rPr>
                <a:t>policy, </a:t>
              </a:r>
              <a:r>
                <a:rPr lang="en-US" sz="900" b="0" dirty="0" smtClean="0">
                  <a:solidFill>
                    <a:srgbClr val="00B050"/>
                  </a:solidFill>
                </a:rPr>
                <a:t>2) tax </a:t>
              </a:r>
              <a:r>
                <a:rPr lang="en-US" sz="900" b="0" dirty="0">
                  <a:solidFill>
                    <a:srgbClr val="00B050"/>
                  </a:solidFill>
                </a:rPr>
                <a:t>cooperation </a:t>
              </a:r>
              <a:r>
                <a:rPr lang="en-US" sz="900" b="0" dirty="0" smtClean="0">
                  <a:solidFill>
                    <a:srgbClr val="00B050"/>
                  </a:solidFill>
                </a:rPr>
                <a:t/>
              </a:r>
              <a:br>
                <a:rPr lang="en-US" sz="900" b="0" dirty="0" smtClean="0">
                  <a:solidFill>
                    <a:srgbClr val="00B050"/>
                  </a:solidFill>
                </a:rPr>
              </a:br>
              <a:r>
                <a:rPr lang="en-US" sz="900" b="0" dirty="0" smtClean="0">
                  <a:solidFill>
                    <a:srgbClr val="00B050"/>
                  </a:solidFill>
                </a:rPr>
                <a:t>and 3) administrative </a:t>
              </a:r>
              <a:r>
                <a:rPr lang="en-US" sz="900" b="0" dirty="0">
                  <a:solidFill>
                    <a:srgbClr val="00B050"/>
                  </a:solidFill>
                </a:rPr>
                <a:t>capacity building, </a:t>
              </a:r>
              <a:r>
                <a:rPr lang="en-US" sz="900" b="0" i="1" dirty="0">
                  <a:solidFill>
                    <a:srgbClr val="00B050"/>
                  </a:solidFill>
                </a:rPr>
                <a:t>including human competency and the development and operation of the European electronic systems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3F36CDE-81F1-41C4-B1A9-347A002500B5}"/>
              </a:ext>
            </a:extLst>
          </p:cNvPr>
          <p:cNvGrpSpPr/>
          <p:nvPr/>
        </p:nvGrpSpPr>
        <p:grpSpPr>
          <a:xfrm>
            <a:off x="264140" y="3426552"/>
            <a:ext cx="2445907" cy="1300565"/>
            <a:chOff x="332936" y="4428238"/>
            <a:chExt cx="2937088" cy="2355611"/>
          </a:xfrm>
        </p:grpSpPr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CD356AE-4A9E-4728-BDC8-41E71100F514}"/>
                </a:ext>
              </a:extLst>
            </p:cNvPr>
            <p:cNvSpPr txBox="1"/>
            <p:nvPr/>
          </p:nvSpPr>
          <p:spPr>
            <a:xfrm>
              <a:off x="332936" y="4428238"/>
              <a:ext cx="2937088" cy="668941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1800" dirty="0" smtClean="0">
                  <a:solidFill>
                    <a:schemeClr val="accent6"/>
                  </a:solidFill>
                </a:rPr>
                <a:t>Participants</a:t>
              </a:r>
              <a:endParaRPr lang="en-US" sz="1800" dirty="0">
                <a:solidFill>
                  <a:schemeClr val="accent6"/>
                </a:solidFill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94B07379-7CB7-4361-9EA1-7F6898133E61}"/>
                </a:ext>
              </a:extLst>
            </p:cNvPr>
            <p:cNvSpPr txBox="1"/>
            <p:nvPr/>
          </p:nvSpPr>
          <p:spPr>
            <a:xfrm>
              <a:off x="340731" y="5111494"/>
              <a:ext cx="2929293" cy="1672355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900" b="0" dirty="0" smtClean="0">
                  <a:solidFill>
                    <a:srgbClr val="0F5494"/>
                  </a:solidFill>
                </a:rPr>
                <a:t>Member States as 1</a:t>
              </a:r>
              <a:r>
                <a:rPr lang="en-US" sz="900" b="0" baseline="30000" dirty="0" smtClean="0">
                  <a:solidFill>
                    <a:srgbClr val="0F5494"/>
                  </a:solidFill>
                </a:rPr>
                <a:t>st</a:t>
              </a:r>
              <a:r>
                <a:rPr lang="en-US" sz="900" b="0" dirty="0" smtClean="0">
                  <a:solidFill>
                    <a:srgbClr val="0F5494"/>
                  </a:solidFill>
                </a:rPr>
                <a:t> beneficiaries +</a:t>
              </a:r>
            </a:p>
            <a:p>
              <a:pPr algn="r"/>
              <a:r>
                <a:rPr lang="en-US" sz="900" b="0" dirty="0" smtClean="0">
                  <a:solidFill>
                    <a:srgbClr val="0F5494"/>
                  </a:solidFill>
                </a:rPr>
                <a:t>1) acceding </a:t>
              </a:r>
              <a:r>
                <a:rPr lang="en-US" sz="900" b="0" dirty="0">
                  <a:solidFill>
                    <a:srgbClr val="0F5494"/>
                  </a:solidFill>
                </a:rPr>
                <a:t>countries, candidate countries and potential </a:t>
              </a:r>
              <a:r>
                <a:rPr lang="en-US" sz="900" b="0" dirty="0" smtClean="0">
                  <a:solidFill>
                    <a:srgbClr val="0F5494"/>
                  </a:solidFill>
                </a:rPr>
                <a:t>candidates</a:t>
              </a:r>
            </a:p>
            <a:p>
              <a:pPr algn="r"/>
              <a:r>
                <a:rPr lang="en-US" sz="900" b="0" dirty="0" smtClean="0">
                  <a:solidFill>
                    <a:srgbClr val="0F5494"/>
                  </a:solidFill>
                </a:rPr>
                <a:t>2) ENP countries subject to sufficient approximation of laws and methods</a:t>
              </a:r>
              <a:endParaRPr lang="en-US" sz="900" b="0" dirty="0">
                <a:solidFill>
                  <a:srgbClr val="0F5494"/>
                </a:solidFill>
              </a:endParaRPr>
            </a:p>
            <a:p>
              <a:pPr algn="r"/>
              <a:r>
                <a:rPr lang="en-US" sz="900" b="0" dirty="0" smtClean="0">
                  <a:solidFill>
                    <a:srgbClr val="0F5494"/>
                  </a:solidFill>
                </a:rPr>
                <a:t>3) other 3</a:t>
              </a:r>
              <a:r>
                <a:rPr lang="en-US" sz="900" b="0" baseline="30000" dirty="0" smtClean="0">
                  <a:solidFill>
                    <a:srgbClr val="0F5494"/>
                  </a:solidFill>
                </a:rPr>
                <a:t>rd</a:t>
              </a:r>
              <a:r>
                <a:rPr lang="en-US" sz="900" b="0" dirty="0" smtClean="0">
                  <a:solidFill>
                    <a:srgbClr val="0F5494"/>
                  </a:solidFill>
                </a:rPr>
                <a:t> countries (specific conditions)</a:t>
              </a:r>
              <a:endParaRPr lang="en-US" sz="900" b="0" dirty="0">
                <a:solidFill>
                  <a:srgbClr val="0F5494"/>
                </a:solidFill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3761203-3C71-435F-95F5-DA3723C90453}"/>
              </a:ext>
            </a:extLst>
          </p:cNvPr>
          <p:cNvGrpSpPr/>
          <p:nvPr/>
        </p:nvGrpSpPr>
        <p:grpSpPr>
          <a:xfrm>
            <a:off x="6486505" y="1073491"/>
            <a:ext cx="2428079" cy="1290781"/>
            <a:chOff x="8921977" y="1435947"/>
            <a:chExt cx="2937088" cy="1721043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18A746A5-8C0D-458B-B277-BBD84F25CE64}"/>
                </a:ext>
              </a:extLst>
            </p:cNvPr>
            <p:cNvSpPr txBox="1"/>
            <p:nvPr/>
          </p:nvSpPr>
          <p:spPr>
            <a:xfrm>
              <a:off x="8921977" y="1435947"/>
              <a:ext cx="2937088" cy="49244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1800" dirty="0" smtClean="0">
                  <a:solidFill>
                    <a:srgbClr val="FFC000"/>
                  </a:solidFill>
                </a:rPr>
                <a:t>Actions</a:t>
              </a:r>
              <a:endParaRPr lang="en-US" sz="1800" dirty="0">
                <a:solidFill>
                  <a:srgbClr val="FFC000"/>
                </a:solidFill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013321F-0627-4EE2-B638-2B3905B63351}"/>
                </a:ext>
              </a:extLst>
            </p:cNvPr>
            <p:cNvSpPr txBox="1"/>
            <p:nvPr/>
          </p:nvSpPr>
          <p:spPr>
            <a:xfrm>
              <a:off x="8929772" y="1925882"/>
              <a:ext cx="2929293" cy="1231108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900" b="0" i="1" dirty="0" smtClean="0">
                  <a:solidFill>
                    <a:srgbClr val="FFC000"/>
                  </a:solidFill>
                </a:rPr>
                <a:t>(if </a:t>
              </a:r>
              <a:r>
                <a:rPr lang="en-US" sz="900" b="0" i="1" dirty="0">
                  <a:solidFill>
                    <a:srgbClr val="FFC000"/>
                  </a:solidFill>
                </a:rPr>
                <a:t>needed by an action: external experts)</a:t>
              </a:r>
            </a:p>
            <a:p>
              <a:pPr algn="just"/>
              <a:r>
                <a:rPr lang="en-US" sz="900" b="0" dirty="0" smtClean="0">
                  <a:solidFill>
                    <a:srgbClr val="FFC000"/>
                  </a:solidFill>
                </a:rPr>
                <a:t>- Meetings </a:t>
              </a:r>
              <a:r>
                <a:rPr lang="en-US" sz="900" b="0" dirty="0">
                  <a:solidFill>
                    <a:srgbClr val="FFC000"/>
                  </a:solidFill>
                </a:rPr>
                <a:t>and similar ad-hoc </a:t>
              </a:r>
              <a:r>
                <a:rPr lang="en-US" sz="900" b="0" dirty="0" smtClean="0">
                  <a:solidFill>
                    <a:srgbClr val="FFC000"/>
                  </a:solidFill>
                </a:rPr>
                <a:t>events</a:t>
              </a:r>
              <a:endParaRPr lang="en-US" sz="900" b="0" dirty="0">
                <a:solidFill>
                  <a:srgbClr val="FFC000"/>
                </a:solidFill>
              </a:endParaRPr>
            </a:p>
            <a:p>
              <a:pPr algn="just"/>
              <a:r>
                <a:rPr lang="en-US" sz="900" b="0" dirty="0" smtClean="0">
                  <a:solidFill>
                    <a:srgbClr val="FFC000"/>
                  </a:solidFill>
                </a:rPr>
                <a:t>- Project-based </a:t>
              </a:r>
              <a:r>
                <a:rPr lang="en-US" sz="900" b="0" dirty="0">
                  <a:solidFill>
                    <a:srgbClr val="FFC000"/>
                  </a:solidFill>
                </a:rPr>
                <a:t>structured </a:t>
              </a:r>
              <a:r>
                <a:rPr lang="en-US" sz="900" b="0" dirty="0" smtClean="0">
                  <a:solidFill>
                    <a:srgbClr val="FFC000"/>
                  </a:solidFill>
                </a:rPr>
                <a:t>collaboration</a:t>
              </a:r>
              <a:endParaRPr lang="en-US" sz="900" b="0" dirty="0">
                <a:solidFill>
                  <a:srgbClr val="FFC000"/>
                </a:solidFill>
              </a:endParaRPr>
            </a:p>
            <a:p>
              <a:pPr algn="just"/>
              <a:r>
                <a:rPr lang="en-US" sz="900" b="0" dirty="0" smtClean="0">
                  <a:solidFill>
                    <a:srgbClr val="FFC000"/>
                  </a:solidFill>
                </a:rPr>
                <a:t>- IT </a:t>
              </a:r>
              <a:r>
                <a:rPr lang="en-US" sz="900" b="0" dirty="0">
                  <a:solidFill>
                    <a:srgbClr val="FFC000"/>
                  </a:solidFill>
                </a:rPr>
                <a:t>capacity building </a:t>
              </a:r>
              <a:r>
                <a:rPr lang="en-US" sz="900" b="0" dirty="0" smtClean="0">
                  <a:solidFill>
                    <a:srgbClr val="FFC000"/>
                  </a:solidFill>
                </a:rPr>
                <a:t>actions (EES)</a:t>
              </a:r>
              <a:endParaRPr lang="en-US" sz="900" b="0" dirty="0">
                <a:solidFill>
                  <a:srgbClr val="FFC000"/>
                </a:solidFill>
              </a:endParaRPr>
            </a:p>
            <a:p>
              <a:r>
                <a:rPr lang="en-US" sz="900" b="0" dirty="0" smtClean="0">
                  <a:solidFill>
                    <a:srgbClr val="FFC000"/>
                  </a:solidFill>
                </a:rPr>
                <a:t>- Human </a:t>
              </a:r>
              <a:r>
                <a:rPr lang="en-US" sz="900" b="0" dirty="0">
                  <a:solidFill>
                    <a:srgbClr val="FFC000"/>
                  </a:solidFill>
                </a:rPr>
                <a:t>competency and </a:t>
              </a:r>
              <a:r>
                <a:rPr lang="en-US" sz="900" b="0" dirty="0" smtClean="0">
                  <a:solidFill>
                    <a:srgbClr val="FFC000"/>
                  </a:solidFill>
                </a:rPr>
                <a:t>cap. building</a:t>
              </a:r>
              <a:endParaRPr lang="en-US" sz="900" b="0" dirty="0">
                <a:solidFill>
                  <a:srgbClr val="FFC000"/>
                </a:solidFill>
              </a:endParaRPr>
            </a:p>
            <a:p>
              <a:pPr algn="just"/>
              <a:r>
                <a:rPr lang="en-US" sz="900" b="0" dirty="0" smtClean="0">
                  <a:solidFill>
                    <a:srgbClr val="FFC000"/>
                  </a:solidFill>
                </a:rPr>
                <a:t>- Support </a:t>
              </a:r>
              <a:r>
                <a:rPr lang="en-US" sz="900" b="0" dirty="0">
                  <a:solidFill>
                    <a:srgbClr val="FFC000"/>
                  </a:solidFill>
                </a:rPr>
                <a:t>and other </a:t>
              </a:r>
              <a:r>
                <a:rPr lang="en-US" sz="900" b="0" dirty="0" smtClean="0">
                  <a:solidFill>
                    <a:srgbClr val="FFC000"/>
                  </a:solidFill>
                </a:rPr>
                <a:t>actions</a:t>
              </a:r>
              <a:endParaRPr lang="en-US" sz="900" b="0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A678A21-118A-4A65-BBEE-8D26F5908CFB}"/>
              </a:ext>
            </a:extLst>
          </p:cNvPr>
          <p:cNvGrpSpPr/>
          <p:nvPr/>
        </p:nvGrpSpPr>
        <p:grpSpPr>
          <a:xfrm>
            <a:off x="257519" y="1073491"/>
            <a:ext cx="2453259" cy="1120997"/>
            <a:chOff x="313483" y="2693985"/>
            <a:chExt cx="3287180" cy="1292558"/>
          </a:xfrm>
        </p:grpSpPr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B5F88B1-039C-4D06-B110-FD7E5EAC4B88}"/>
                </a:ext>
              </a:extLst>
            </p:cNvPr>
            <p:cNvSpPr txBox="1"/>
            <p:nvPr/>
          </p:nvSpPr>
          <p:spPr>
            <a:xfrm>
              <a:off x="340730" y="2693985"/>
              <a:ext cx="3259933" cy="425856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1800" dirty="0" smtClean="0">
                  <a:solidFill>
                    <a:srgbClr val="FF0000"/>
                  </a:solidFill>
                </a:rPr>
                <a:t>General obj.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D992D688-C258-4221-83FC-E6F3853F1CC9}"/>
                </a:ext>
              </a:extLst>
            </p:cNvPr>
            <p:cNvSpPr txBox="1"/>
            <p:nvPr/>
          </p:nvSpPr>
          <p:spPr>
            <a:xfrm>
              <a:off x="313483" y="3081600"/>
              <a:ext cx="3259933" cy="90494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900" b="0" dirty="0" smtClean="0">
                  <a:solidFill>
                    <a:srgbClr val="FF0000"/>
                  </a:solidFill>
                </a:rPr>
                <a:t>Support </a:t>
              </a:r>
              <a:r>
                <a:rPr lang="en-US" sz="900" b="0" dirty="0">
                  <a:solidFill>
                    <a:srgbClr val="FF0000"/>
                  </a:solidFill>
                </a:rPr>
                <a:t>tax authorities and taxation </a:t>
              </a:r>
              <a:r>
                <a:rPr lang="en-US" sz="900" b="0" dirty="0" smtClean="0">
                  <a:solidFill>
                    <a:srgbClr val="FF0000"/>
                  </a:solidFill>
                </a:rPr>
                <a:t>to… 1) enhance functioning </a:t>
              </a:r>
              <a:r>
                <a:rPr lang="en-US" sz="900" b="0" dirty="0">
                  <a:solidFill>
                    <a:srgbClr val="FF0000"/>
                  </a:solidFill>
                </a:rPr>
                <a:t>of </a:t>
              </a:r>
              <a:r>
                <a:rPr lang="en-US" sz="900" b="0" dirty="0" smtClean="0">
                  <a:solidFill>
                    <a:srgbClr val="FF0000"/>
                  </a:solidFill>
                </a:rPr>
                <a:t>single </a:t>
              </a:r>
              <a:r>
                <a:rPr lang="en-US" sz="900" b="0" dirty="0">
                  <a:solidFill>
                    <a:srgbClr val="FF0000"/>
                  </a:solidFill>
                </a:rPr>
                <a:t>market, </a:t>
              </a:r>
              <a:r>
                <a:rPr lang="en-US" sz="900" b="0" dirty="0" smtClean="0">
                  <a:solidFill>
                    <a:srgbClr val="FF0000"/>
                  </a:solidFill>
                </a:rPr>
                <a:t/>
              </a:r>
              <a:br>
                <a:rPr lang="en-US" sz="900" b="0" dirty="0" smtClean="0">
                  <a:solidFill>
                    <a:srgbClr val="FF0000"/>
                  </a:solidFill>
                </a:rPr>
              </a:br>
              <a:r>
                <a:rPr lang="en-US" sz="900" b="0" dirty="0" smtClean="0">
                  <a:solidFill>
                    <a:srgbClr val="FF0000"/>
                  </a:solidFill>
                </a:rPr>
                <a:t>2) foster </a:t>
              </a:r>
              <a:r>
                <a:rPr lang="en-US" sz="900" b="0" dirty="0">
                  <a:solidFill>
                    <a:srgbClr val="FF0000"/>
                  </a:solidFill>
                </a:rPr>
                <a:t>Union competitiveness and </a:t>
              </a:r>
              <a:r>
                <a:rPr lang="en-US" sz="900" b="0" dirty="0" smtClean="0">
                  <a:solidFill>
                    <a:srgbClr val="FF0000"/>
                  </a:solidFill>
                </a:rPr>
                <a:t/>
              </a:r>
              <a:br>
                <a:rPr lang="en-US" sz="900" b="0" dirty="0" smtClean="0">
                  <a:solidFill>
                    <a:srgbClr val="FF0000"/>
                  </a:solidFill>
                </a:rPr>
              </a:br>
              <a:r>
                <a:rPr lang="en-US" sz="900" b="0" dirty="0" smtClean="0">
                  <a:solidFill>
                    <a:srgbClr val="FF0000"/>
                  </a:solidFill>
                </a:rPr>
                <a:t>3) protect </a:t>
              </a:r>
              <a:r>
                <a:rPr lang="en-US" sz="900" b="0" dirty="0">
                  <a:solidFill>
                    <a:srgbClr val="FF0000"/>
                  </a:solidFill>
                </a:rPr>
                <a:t>the financial and economic interests of the Union and its </a:t>
              </a:r>
              <a:r>
                <a:rPr lang="en-US" sz="900" b="0" dirty="0" smtClean="0">
                  <a:solidFill>
                    <a:srgbClr val="FF0000"/>
                  </a:solidFill>
                </a:rPr>
                <a:t>MS</a:t>
              </a:r>
              <a:endParaRPr lang="en-US" sz="900" b="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93" name="Graphic 47" descr="Network">
            <a:extLst>
              <a:ext uri="{FF2B5EF4-FFF2-40B4-BE49-F238E27FC236}">
                <a16:creationId xmlns:a16="http://schemas.microsoft.com/office/drawing/2014/main" id="{7D58066A-90F3-4296-A55B-F39BFFD11C3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344147" y="1095589"/>
            <a:ext cx="385996" cy="385996"/>
          </a:xfrm>
          <a:prstGeom prst="rect">
            <a:avLst/>
          </a:prstGeom>
        </p:spPr>
      </p:pic>
      <p:pic>
        <p:nvPicPr>
          <p:cNvPr id="94" name="Graphic 49" descr="Users">
            <a:extLst>
              <a:ext uri="{FF2B5EF4-FFF2-40B4-BE49-F238E27FC236}">
                <a16:creationId xmlns:a16="http://schemas.microsoft.com/office/drawing/2014/main" id="{85BF66E3-F622-43B1-AAC4-93291CEB8D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69216" y="3435846"/>
            <a:ext cx="385996" cy="385996"/>
          </a:xfrm>
          <a:prstGeom prst="rect">
            <a:avLst/>
          </a:prstGeom>
        </p:spPr>
      </p:pic>
      <p:pic>
        <p:nvPicPr>
          <p:cNvPr id="95" name="Graphic 50" descr="Projector screen">
            <a:extLst>
              <a:ext uri="{FF2B5EF4-FFF2-40B4-BE49-F238E27FC236}">
                <a16:creationId xmlns:a16="http://schemas.microsoft.com/office/drawing/2014/main" id="{2E6182DA-A374-4253-812E-708FC24A15A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69216" y="1091571"/>
            <a:ext cx="385996" cy="385996"/>
          </a:xfrm>
          <a:prstGeom prst="rect">
            <a:avLst/>
          </a:prstGeom>
        </p:spPr>
      </p:pic>
      <p:pic>
        <p:nvPicPr>
          <p:cNvPr id="96" name="Graphic 53" descr="Daily Calendar">
            <a:extLst>
              <a:ext uri="{FF2B5EF4-FFF2-40B4-BE49-F238E27FC236}">
                <a16:creationId xmlns:a16="http://schemas.microsoft.com/office/drawing/2014/main" id="{88251F61-E495-42C5-B8BF-A2495CA0894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8344147" y="3236214"/>
            <a:ext cx="385996" cy="385996"/>
          </a:xfrm>
          <a:prstGeom prst="rect">
            <a:avLst/>
          </a:prstGeom>
        </p:spPr>
      </p:pic>
      <p:pic>
        <p:nvPicPr>
          <p:cNvPr id="97" name="Graphic 141" descr="Bullseye">
            <a:extLst>
              <a:ext uri="{FF2B5EF4-FFF2-40B4-BE49-F238E27FC236}">
                <a16:creationId xmlns:a16="http://schemas.microsoft.com/office/drawing/2014/main" id="{FA1E4A02-15C7-47D9-B0C3-9ADEE581229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500604" y="2236948"/>
            <a:ext cx="323221" cy="323221"/>
          </a:xfrm>
          <a:prstGeom prst="rect">
            <a:avLst/>
          </a:prstGeom>
        </p:spPr>
      </p:pic>
      <p:pic>
        <p:nvPicPr>
          <p:cNvPr id="98" name="Graphic 141" descr="Bullseye">
            <a:extLst>
              <a:ext uri="{FF2B5EF4-FFF2-40B4-BE49-F238E27FC236}">
                <a16:creationId xmlns:a16="http://schemas.microsoft.com/office/drawing/2014/main" id="{FA1E4A02-15C7-47D9-B0C3-9ADEE581229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4341389" y="1966921"/>
            <a:ext cx="323221" cy="323221"/>
          </a:xfrm>
          <a:prstGeom prst="rect">
            <a:avLst/>
          </a:prstGeom>
        </p:spPr>
      </p:pic>
      <p:pic>
        <p:nvPicPr>
          <p:cNvPr id="99" name="Graphic 47" descr="Network">
            <a:extLst>
              <a:ext uri="{FF2B5EF4-FFF2-40B4-BE49-F238E27FC236}">
                <a16:creationId xmlns:a16="http://schemas.microsoft.com/office/drawing/2014/main" id="{7D58066A-90F3-4296-A55B-F39BFFD11C3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381407" y="2787592"/>
            <a:ext cx="385996" cy="385996"/>
          </a:xfrm>
          <a:prstGeom prst="rect">
            <a:avLst/>
          </a:prstGeom>
        </p:spPr>
      </p:pic>
      <p:grpSp>
        <p:nvGrpSpPr>
          <p:cNvPr id="100" name="Group 508"/>
          <p:cNvGrpSpPr>
            <a:grpSpLocks noChangeAspect="1"/>
          </p:cNvGrpSpPr>
          <p:nvPr/>
        </p:nvGrpSpPr>
        <p:grpSpPr bwMode="auto">
          <a:xfrm>
            <a:off x="8357826" y="2348143"/>
            <a:ext cx="358639" cy="358639"/>
            <a:chOff x="5047" y="1955"/>
            <a:chExt cx="340" cy="340"/>
          </a:xfrm>
          <a:solidFill>
            <a:schemeClr val="tx1"/>
          </a:solidFill>
        </p:grpSpPr>
        <p:sp>
          <p:nvSpPr>
            <p:cNvPr id="101" name="Freeform 509"/>
            <p:cNvSpPr>
              <a:spLocks noEditPoints="1"/>
            </p:cNvSpPr>
            <p:nvPr/>
          </p:nvSpPr>
          <p:spPr bwMode="auto">
            <a:xfrm>
              <a:off x="5047" y="1955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Freeform 510"/>
            <p:cNvSpPr>
              <a:spLocks noEditPoints="1"/>
            </p:cNvSpPr>
            <p:nvPr/>
          </p:nvSpPr>
          <p:spPr bwMode="auto">
            <a:xfrm>
              <a:off x="5117" y="2054"/>
              <a:ext cx="206" cy="156"/>
            </a:xfrm>
            <a:custGeom>
              <a:avLst/>
              <a:gdLst>
                <a:gd name="T0" fmla="*/ 283 w 310"/>
                <a:gd name="T1" fmla="*/ 45 h 235"/>
                <a:gd name="T2" fmla="*/ 239 w 310"/>
                <a:gd name="T3" fmla="*/ 57 h 235"/>
                <a:gd name="T4" fmla="*/ 235 w 310"/>
                <a:gd name="T5" fmla="*/ 61 h 235"/>
                <a:gd name="T6" fmla="*/ 235 w 310"/>
                <a:gd name="T7" fmla="*/ 11 h 235"/>
                <a:gd name="T8" fmla="*/ 224 w 310"/>
                <a:gd name="T9" fmla="*/ 0 h 235"/>
                <a:gd name="T10" fmla="*/ 140 w 310"/>
                <a:gd name="T11" fmla="*/ 0 h 235"/>
                <a:gd name="T12" fmla="*/ 131 w 310"/>
                <a:gd name="T13" fmla="*/ 7 h 235"/>
                <a:gd name="T14" fmla="*/ 153 w 310"/>
                <a:gd name="T15" fmla="*/ 41 h 235"/>
                <a:gd name="T16" fmla="*/ 159 w 310"/>
                <a:gd name="T17" fmla="*/ 62 h 235"/>
                <a:gd name="T18" fmla="*/ 134 w 310"/>
                <a:gd name="T19" fmla="*/ 75 h 235"/>
                <a:gd name="T20" fmla="*/ 102 w 310"/>
                <a:gd name="T21" fmla="*/ 75 h 235"/>
                <a:gd name="T22" fmla="*/ 76 w 310"/>
                <a:gd name="T23" fmla="*/ 62 h 235"/>
                <a:gd name="T24" fmla="*/ 83 w 310"/>
                <a:gd name="T25" fmla="*/ 41 h 235"/>
                <a:gd name="T26" fmla="*/ 105 w 310"/>
                <a:gd name="T27" fmla="*/ 7 h 235"/>
                <a:gd name="T28" fmla="*/ 95 w 310"/>
                <a:gd name="T29" fmla="*/ 0 h 235"/>
                <a:gd name="T30" fmla="*/ 11 w 310"/>
                <a:gd name="T31" fmla="*/ 0 h 235"/>
                <a:gd name="T32" fmla="*/ 0 w 310"/>
                <a:gd name="T33" fmla="*/ 11 h 235"/>
                <a:gd name="T34" fmla="*/ 0 w 310"/>
                <a:gd name="T35" fmla="*/ 224 h 235"/>
                <a:gd name="T36" fmla="*/ 11 w 310"/>
                <a:gd name="T37" fmla="*/ 235 h 235"/>
                <a:gd name="T38" fmla="*/ 224 w 310"/>
                <a:gd name="T39" fmla="*/ 235 h 235"/>
                <a:gd name="T40" fmla="*/ 235 w 310"/>
                <a:gd name="T41" fmla="*/ 224 h 235"/>
                <a:gd name="T42" fmla="*/ 235 w 310"/>
                <a:gd name="T43" fmla="*/ 152 h 235"/>
                <a:gd name="T44" fmla="*/ 239 w 310"/>
                <a:gd name="T45" fmla="*/ 156 h 235"/>
                <a:gd name="T46" fmla="*/ 283 w 310"/>
                <a:gd name="T47" fmla="*/ 168 h 235"/>
                <a:gd name="T48" fmla="*/ 310 w 310"/>
                <a:gd name="T49" fmla="*/ 123 h 235"/>
                <a:gd name="T50" fmla="*/ 310 w 310"/>
                <a:gd name="T51" fmla="*/ 91 h 235"/>
                <a:gd name="T52" fmla="*/ 283 w 310"/>
                <a:gd name="T53" fmla="*/ 45 h 235"/>
                <a:gd name="T54" fmla="*/ 288 w 310"/>
                <a:gd name="T55" fmla="*/ 123 h 235"/>
                <a:gd name="T56" fmla="*/ 276 w 310"/>
                <a:gd name="T57" fmla="*/ 148 h 235"/>
                <a:gd name="T58" fmla="*/ 255 w 310"/>
                <a:gd name="T59" fmla="*/ 142 h 235"/>
                <a:gd name="T60" fmla="*/ 220 w 310"/>
                <a:gd name="T61" fmla="*/ 119 h 235"/>
                <a:gd name="T62" fmla="*/ 214 w 310"/>
                <a:gd name="T63" fmla="*/ 129 h 235"/>
                <a:gd name="T64" fmla="*/ 214 w 310"/>
                <a:gd name="T65" fmla="*/ 213 h 235"/>
                <a:gd name="T66" fmla="*/ 22 w 310"/>
                <a:gd name="T67" fmla="*/ 213 h 235"/>
                <a:gd name="T68" fmla="*/ 22 w 310"/>
                <a:gd name="T69" fmla="*/ 21 h 235"/>
                <a:gd name="T70" fmla="*/ 73 w 310"/>
                <a:gd name="T71" fmla="*/ 21 h 235"/>
                <a:gd name="T72" fmla="*/ 68 w 310"/>
                <a:gd name="T73" fmla="*/ 25 h 235"/>
                <a:gd name="T74" fmla="*/ 56 w 310"/>
                <a:gd name="T75" fmla="*/ 70 h 235"/>
                <a:gd name="T76" fmla="*/ 102 w 310"/>
                <a:gd name="T77" fmla="*/ 96 h 235"/>
                <a:gd name="T78" fmla="*/ 134 w 310"/>
                <a:gd name="T79" fmla="*/ 96 h 235"/>
                <a:gd name="T80" fmla="*/ 179 w 310"/>
                <a:gd name="T81" fmla="*/ 70 h 235"/>
                <a:gd name="T82" fmla="*/ 167 w 310"/>
                <a:gd name="T83" fmla="*/ 25 h 235"/>
                <a:gd name="T84" fmla="*/ 163 w 310"/>
                <a:gd name="T85" fmla="*/ 21 h 235"/>
                <a:gd name="T86" fmla="*/ 214 w 310"/>
                <a:gd name="T87" fmla="*/ 21 h 235"/>
                <a:gd name="T88" fmla="*/ 214 w 310"/>
                <a:gd name="T89" fmla="*/ 84 h 235"/>
                <a:gd name="T90" fmla="*/ 220 w 310"/>
                <a:gd name="T91" fmla="*/ 94 h 235"/>
                <a:gd name="T92" fmla="*/ 255 w 310"/>
                <a:gd name="T93" fmla="*/ 72 h 235"/>
                <a:gd name="T94" fmla="*/ 276 w 310"/>
                <a:gd name="T95" fmla="*/ 65 h 235"/>
                <a:gd name="T96" fmla="*/ 288 w 310"/>
                <a:gd name="T97" fmla="*/ 91 h 235"/>
                <a:gd name="T98" fmla="*/ 288 w 310"/>
                <a:gd name="T99" fmla="*/ 12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0" h="235">
                  <a:moveTo>
                    <a:pt x="283" y="45"/>
                  </a:moveTo>
                  <a:cubicBezTo>
                    <a:pt x="268" y="39"/>
                    <a:pt x="251" y="44"/>
                    <a:pt x="239" y="57"/>
                  </a:cubicBezTo>
                  <a:cubicBezTo>
                    <a:pt x="237" y="59"/>
                    <a:pt x="236" y="60"/>
                    <a:pt x="235" y="61"/>
                  </a:cubicBezTo>
                  <a:cubicBezTo>
                    <a:pt x="235" y="11"/>
                    <a:pt x="235" y="11"/>
                    <a:pt x="235" y="11"/>
                  </a:cubicBezTo>
                  <a:cubicBezTo>
                    <a:pt x="235" y="5"/>
                    <a:pt x="230" y="0"/>
                    <a:pt x="224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36" y="0"/>
                    <a:pt x="132" y="3"/>
                    <a:pt x="131" y="7"/>
                  </a:cubicBezTo>
                  <a:cubicBezTo>
                    <a:pt x="128" y="14"/>
                    <a:pt x="130" y="21"/>
                    <a:pt x="153" y="41"/>
                  </a:cubicBezTo>
                  <a:cubicBezTo>
                    <a:pt x="159" y="47"/>
                    <a:pt x="162" y="55"/>
                    <a:pt x="159" y="62"/>
                  </a:cubicBezTo>
                  <a:cubicBezTo>
                    <a:pt x="156" y="70"/>
                    <a:pt x="147" y="75"/>
                    <a:pt x="134" y="75"/>
                  </a:cubicBezTo>
                  <a:cubicBezTo>
                    <a:pt x="102" y="75"/>
                    <a:pt x="102" y="75"/>
                    <a:pt x="102" y="75"/>
                  </a:cubicBezTo>
                  <a:cubicBezTo>
                    <a:pt x="88" y="75"/>
                    <a:pt x="79" y="70"/>
                    <a:pt x="76" y="62"/>
                  </a:cubicBezTo>
                  <a:cubicBezTo>
                    <a:pt x="73" y="55"/>
                    <a:pt x="76" y="47"/>
                    <a:pt x="83" y="41"/>
                  </a:cubicBezTo>
                  <a:cubicBezTo>
                    <a:pt x="105" y="21"/>
                    <a:pt x="108" y="14"/>
                    <a:pt x="105" y="7"/>
                  </a:cubicBezTo>
                  <a:cubicBezTo>
                    <a:pt x="103" y="3"/>
                    <a:pt x="99" y="0"/>
                    <a:pt x="95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0" y="230"/>
                    <a:pt x="5" y="235"/>
                    <a:pt x="11" y="235"/>
                  </a:cubicBezTo>
                  <a:cubicBezTo>
                    <a:pt x="224" y="235"/>
                    <a:pt x="224" y="235"/>
                    <a:pt x="224" y="235"/>
                  </a:cubicBezTo>
                  <a:cubicBezTo>
                    <a:pt x="230" y="235"/>
                    <a:pt x="235" y="230"/>
                    <a:pt x="235" y="224"/>
                  </a:cubicBezTo>
                  <a:cubicBezTo>
                    <a:pt x="235" y="152"/>
                    <a:pt x="235" y="152"/>
                    <a:pt x="235" y="152"/>
                  </a:cubicBezTo>
                  <a:cubicBezTo>
                    <a:pt x="236" y="153"/>
                    <a:pt x="237" y="154"/>
                    <a:pt x="239" y="156"/>
                  </a:cubicBezTo>
                  <a:cubicBezTo>
                    <a:pt x="251" y="169"/>
                    <a:pt x="268" y="174"/>
                    <a:pt x="283" y="168"/>
                  </a:cubicBezTo>
                  <a:cubicBezTo>
                    <a:pt x="300" y="162"/>
                    <a:pt x="310" y="145"/>
                    <a:pt x="310" y="123"/>
                  </a:cubicBezTo>
                  <a:cubicBezTo>
                    <a:pt x="310" y="91"/>
                    <a:pt x="310" y="91"/>
                    <a:pt x="310" y="91"/>
                  </a:cubicBezTo>
                  <a:cubicBezTo>
                    <a:pt x="310" y="68"/>
                    <a:pt x="300" y="51"/>
                    <a:pt x="283" y="45"/>
                  </a:cubicBezTo>
                  <a:close/>
                  <a:moveTo>
                    <a:pt x="288" y="123"/>
                  </a:moveTo>
                  <a:cubicBezTo>
                    <a:pt x="288" y="136"/>
                    <a:pt x="284" y="145"/>
                    <a:pt x="276" y="148"/>
                  </a:cubicBezTo>
                  <a:cubicBezTo>
                    <a:pt x="269" y="151"/>
                    <a:pt x="261" y="148"/>
                    <a:pt x="255" y="142"/>
                  </a:cubicBezTo>
                  <a:cubicBezTo>
                    <a:pt x="235" y="120"/>
                    <a:pt x="227" y="117"/>
                    <a:pt x="220" y="119"/>
                  </a:cubicBezTo>
                  <a:cubicBezTo>
                    <a:pt x="216" y="121"/>
                    <a:pt x="214" y="125"/>
                    <a:pt x="214" y="129"/>
                  </a:cubicBezTo>
                  <a:cubicBezTo>
                    <a:pt x="214" y="213"/>
                    <a:pt x="214" y="213"/>
                    <a:pt x="214" y="213"/>
                  </a:cubicBezTo>
                  <a:cubicBezTo>
                    <a:pt x="22" y="213"/>
                    <a:pt x="22" y="213"/>
                    <a:pt x="22" y="213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71" y="23"/>
                    <a:pt x="70" y="24"/>
                    <a:pt x="68" y="25"/>
                  </a:cubicBezTo>
                  <a:cubicBezTo>
                    <a:pt x="55" y="37"/>
                    <a:pt x="50" y="55"/>
                    <a:pt x="56" y="70"/>
                  </a:cubicBezTo>
                  <a:cubicBezTo>
                    <a:pt x="62" y="86"/>
                    <a:pt x="79" y="96"/>
                    <a:pt x="102" y="96"/>
                  </a:cubicBezTo>
                  <a:cubicBezTo>
                    <a:pt x="134" y="96"/>
                    <a:pt x="134" y="96"/>
                    <a:pt x="134" y="96"/>
                  </a:cubicBezTo>
                  <a:cubicBezTo>
                    <a:pt x="156" y="96"/>
                    <a:pt x="173" y="86"/>
                    <a:pt x="179" y="70"/>
                  </a:cubicBezTo>
                  <a:cubicBezTo>
                    <a:pt x="185" y="55"/>
                    <a:pt x="180" y="37"/>
                    <a:pt x="167" y="25"/>
                  </a:cubicBezTo>
                  <a:cubicBezTo>
                    <a:pt x="166" y="24"/>
                    <a:pt x="164" y="22"/>
                    <a:pt x="163" y="21"/>
                  </a:cubicBezTo>
                  <a:cubicBezTo>
                    <a:pt x="214" y="21"/>
                    <a:pt x="214" y="21"/>
                    <a:pt x="214" y="21"/>
                  </a:cubicBezTo>
                  <a:cubicBezTo>
                    <a:pt x="214" y="84"/>
                    <a:pt x="214" y="84"/>
                    <a:pt x="214" y="84"/>
                  </a:cubicBezTo>
                  <a:cubicBezTo>
                    <a:pt x="214" y="88"/>
                    <a:pt x="216" y="92"/>
                    <a:pt x="220" y="94"/>
                  </a:cubicBezTo>
                  <a:cubicBezTo>
                    <a:pt x="227" y="97"/>
                    <a:pt x="234" y="94"/>
                    <a:pt x="255" y="72"/>
                  </a:cubicBezTo>
                  <a:cubicBezTo>
                    <a:pt x="261" y="65"/>
                    <a:pt x="269" y="62"/>
                    <a:pt x="276" y="65"/>
                  </a:cubicBezTo>
                  <a:cubicBezTo>
                    <a:pt x="284" y="68"/>
                    <a:pt x="288" y="77"/>
                    <a:pt x="288" y="91"/>
                  </a:cubicBezTo>
                  <a:lnTo>
                    <a:pt x="288" y="123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3" name="Group 508"/>
          <p:cNvGrpSpPr>
            <a:grpSpLocks noChangeAspect="1"/>
          </p:cNvGrpSpPr>
          <p:nvPr/>
        </p:nvGrpSpPr>
        <p:grpSpPr bwMode="auto">
          <a:xfrm>
            <a:off x="4575786" y="3619777"/>
            <a:ext cx="335794" cy="335794"/>
            <a:chOff x="5047" y="1955"/>
            <a:chExt cx="340" cy="340"/>
          </a:xfrm>
          <a:solidFill>
            <a:schemeClr val="bg1"/>
          </a:solidFill>
        </p:grpSpPr>
        <p:sp>
          <p:nvSpPr>
            <p:cNvPr id="104" name="Freeform 509"/>
            <p:cNvSpPr>
              <a:spLocks noEditPoints="1"/>
            </p:cNvSpPr>
            <p:nvPr/>
          </p:nvSpPr>
          <p:spPr bwMode="auto">
            <a:xfrm>
              <a:off x="5047" y="1955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Freeform 510"/>
            <p:cNvSpPr>
              <a:spLocks noEditPoints="1"/>
            </p:cNvSpPr>
            <p:nvPr/>
          </p:nvSpPr>
          <p:spPr bwMode="auto">
            <a:xfrm>
              <a:off x="5117" y="2054"/>
              <a:ext cx="206" cy="156"/>
            </a:xfrm>
            <a:custGeom>
              <a:avLst/>
              <a:gdLst>
                <a:gd name="T0" fmla="*/ 283 w 310"/>
                <a:gd name="T1" fmla="*/ 45 h 235"/>
                <a:gd name="T2" fmla="*/ 239 w 310"/>
                <a:gd name="T3" fmla="*/ 57 h 235"/>
                <a:gd name="T4" fmla="*/ 235 w 310"/>
                <a:gd name="T5" fmla="*/ 61 h 235"/>
                <a:gd name="T6" fmla="*/ 235 w 310"/>
                <a:gd name="T7" fmla="*/ 11 h 235"/>
                <a:gd name="T8" fmla="*/ 224 w 310"/>
                <a:gd name="T9" fmla="*/ 0 h 235"/>
                <a:gd name="T10" fmla="*/ 140 w 310"/>
                <a:gd name="T11" fmla="*/ 0 h 235"/>
                <a:gd name="T12" fmla="*/ 131 w 310"/>
                <a:gd name="T13" fmla="*/ 7 h 235"/>
                <a:gd name="T14" fmla="*/ 153 w 310"/>
                <a:gd name="T15" fmla="*/ 41 h 235"/>
                <a:gd name="T16" fmla="*/ 159 w 310"/>
                <a:gd name="T17" fmla="*/ 62 h 235"/>
                <a:gd name="T18" fmla="*/ 134 w 310"/>
                <a:gd name="T19" fmla="*/ 75 h 235"/>
                <a:gd name="T20" fmla="*/ 102 w 310"/>
                <a:gd name="T21" fmla="*/ 75 h 235"/>
                <a:gd name="T22" fmla="*/ 76 w 310"/>
                <a:gd name="T23" fmla="*/ 62 h 235"/>
                <a:gd name="T24" fmla="*/ 83 w 310"/>
                <a:gd name="T25" fmla="*/ 41 h 235"/>
                <a:gd name="T26" fmla="*/ 105 w 310"/>
                <a:gd name="T27" fmla="*/ 7 h 235"/>
                <a:gd name="T28" fmla="*/ 95 w 310"/>
                <a:gd name="T29" fmla="*/ 0 h 235"/>
                <a:gd name="T30" fmla="*/ 11 w 310"/>
                <a:gd name="T31" fmla="*/ 0 h 235"/>
                <a:gd name="T32" fmla="*/ 0 w 310"/>
                <a:gd name="T33" fmla="*/ 11 h 235"/>
                <a:gd name="T34" fmla="*/ 0 w 310"/>
                <a:gd name="T35" fmla="*/ 224 h 235"/>
                <a:gd name="T36" fmla="*/ 11 w 310"/>
                <a:gd name="T37" fmla="*/ 235 h 235"/>
                <a:gd name="T38" fmla="*/ 224 w 310"/>
                <a:gd name="T39" fmla="*/ 235 h 235"/>
                <a:gd name="T40" fmla="*/ 235 w 310"/>
                <a:gd name="T41" fmla="*/ 224 h 235"/>
                <a:gd name="T42" fmla="*/ 235 w 310"/>
                <a:gd name="T43" fmla="*/ 152 h 235"/>
                <a:gd name="T44" fmla="*/ 239 w 310"/>
                <a:gd name="T45" fmla="*/ 156 h 235"/>
                <a:gd name="T46" fmla="*/ 283 w 310"/>
                <a:gd name="T47" fmla="*/ 168 h 235"/>
                <a:gd name="T48" fmla="*/ 310 w 310"/>
                <a:gd name="T49" fmla="*/ 123 h 235"/>
                <a:gd name="T50" fmla="*/ 310 w 310"/>
                <a:gd name="T51" fmla="*/ 91 h 235"/>
                <a:gd name="T52" fmla="*/ 283 w 310"/>
                <a:gd name="T53" fmla="*/ 45 h 235"/>
                <a:gd name="T54" fmla="*/ 288 w 310"/>
                <a:gd name="T55" fmla="*/ 123 h 235"/>
                <a:gd name="T56" fmla="*/ 276 w 310"/>
                <a:gd name="T57" fmla="*/ 148 h 235"/>
                <a:gd name="T58" fmla="*/ 255 w 310"/>
                <a:gd name="T59" fmla="*/ 142 h 235"/>
                <a:gd name="T60" fmla="*/ 220 w 310"/>
                <a:gd name="T61" fmla="*/ 119 h 235"/>
                <a:gd name="T62" fmla="*/ 214 w 310"/>
                <a:gd name="T63" fmla="*/ 129 h 235"/>
                <a:gd name="T64" fmla="*/ 214 w 310"/>
                <a:gd name="T65" fmla="*/ 213 h 235"/>
                <a:gd name="T66" fmla="*/ 22 w 310"/>
                <a:gd name="T67" fmla="*/ 213 h 235"/>
                <a:gd name="T68" fmla="*/ 22 w 310"/>
                <a:gd name="T69" fmla="*/ 21 h 235"/>
                <a:gd name="T70" fmla="*/ 73 w 310"/>
                <a:gd name="T71" fmla="*/ 21 h 235"/>
                <a:gd name="T72" fmla="*/ 68 w 310"/>
                <a:gd name="T73" fmla="*/ 25 h 235"/>
                <a:gd name="T74" fmla="*/ 56 w 310"/>
                <a:gd name="T75" fmla="*/ 70 h 235"/>
                <a:gd name="T76" fmla="*/ 102 w 310"/>
                <a:gd name="T77" fmla="*/ 96 h 235"/>
                <a:gd name="T78" fmla="*/ 134 w 310"/>
                <a:gd name="T79" fmla="*/ 96 h 235"/>
                <a:gd name="T80" fmla="*/ 179 w 310"/>
                <a:gd name="T81" fmla="*/ 70 h 235"/>
                <a:gd name="T82" fmla="*/ 167 w 310"/>
                <a:gd name="T83" fmla="*/ 25 h 235"/>
                <a:gd name="T84" fmla="*/ 163 w 310"/>
                <a:gd name="T85" fmla="*/ 21 h 235"/>
                <a:gd name="T86" fmla="*/ 214 w 310"/>
                <a:gd name="T87" fmla="*/ 21 h 235"/>
                <a:gd name="T88" fmla="*/ 214 w 310"/>
                <a:gd name="T89" fmla="*/ 84 h 235"/>
                <a:gd name="T90" fmla="*/ 220 w 310"/>
                <a:gd name="T91" fmla="*/ 94 h 235"/>
                <a:gd name="T92" fmla="*/ 255 w 310"/>
                <a:gd name="T93" fmla="*/ 72 h 235"/>
                <a:gd name="T94" fmla="*/ 276 w 310"/>
                <a:gd name="T95" fmla="*/ 65 h 235"/>
                <a:gd name="T96" fmla="*/ 288 w 310"/>
                <a:gd name="T97" fmla="*/ 91 h 235"/>
                <a:gd name="T98" fmla="*/ 288 w 310"/>
                <a:gd name="T99" fmla="*/ 12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0" h="235">
                  <a:moveTo>
                    <a:pt x="283" y="45"/>
                  </a:moveTo>
                  <a:cubicBezTo>
                    <a:pt x="268" y="39"/>
                    <a:pt x="251" y="44"/>
                    <a:pt x="239" y="57"/>
                  </a:cubicBezTo>
                  <a:cubicBezTo>
                    <a:pt x="237" y="59"/>
                    <a:pt x="236" y="60"/>
                    <a:pt x="235" y="61"/>
                  </a:cubicBezTo>
                  <a:cubicBezTo>
                    <a:pt x="235" y="11"/>
                    <a:pt x="235" y="11"/>
                    <a:pt x="235" y="11"/>
                  </a:cubicBezTo>
                  <a:cubicBezTo>
                    <a:pt x="235" y="5"/>
                    <a:pt x="230" y="0"/>
                    <a:pt x="224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36" y="0"/>
                    <a:pt x="132" y="3"/>
                    <a:pt x="131" y="7"/>
                  </a:cubicBezTo>
                  <a:cubicBezTo>
                    <a:pt x="128" y="14"/>
                    <a:pt x="130" y="21"/>
                    <a:pt x="153" y="41"/>
                  </a:cubicBezTo>
                  <a:cubicBezTo>
                    <a:pt x="159" y="47"/>
                    <a:pt x="162" y="55"/>
                    <a:pt x="159" y="62"/>
                  </a:cubicBezTo>
                  <a:cubicBezTo>
                    <a:pt x="156" y="70"/>
                    <a:pt x="147" y="75"/>
                    <a:pt x="134" y="75"/>
                  </a:cubicBezTo>
                  <a:cubicBezTo>
                    <a:pt x="102" y="75"/>
                    <a:pt x="102" y="75"/>
                    <a:pt x="102" y="75"/>
                  </a:cubicBezTo>
                  <a:cubicBezTo>
                    <a:pt x="88" y="75"/>
                    <a:pt x="79" y="70"/>
                    <a:pt x="76" y="62"/>
                  </a:cubicBezTo>
                  <a:cubicBezTo>
                    <a:pt x="73" y="55"/>
                    <a:pt x="76" y="47"/>
                    <a:pt x="83" y="41"/>
                  </a:cubicBezTo>
                  <a:cubicBezTo>
                    <a:pt x="105" y="21"/>
                    <a:pt x="108" y="14"/>
                    <a:pt x="105" y="7"/>
                  </a:cubicBezTo>
                  <a:cubicBezTo>
                    <a:pt x="103" y="3"/>
                    <a:pt x="99" y="0"/>
                    <a:pt x="95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0" y="230"/>
                    <a:pt x="5" y="235"/>
                    <a:pt x="11" y="235"/>
                  </a:cubicBezTo>
                  <a:cubicBezTo>
                    <a:pt x="224" y="235"/>
                    <a:pt x="224" y="235"/>
                    <a:pt x="224" y="235"/>
                  </a:cubicBezTo>
                  <a:cubicBezTo>
                    <a:pt x="230" y="235"/>
                    <a:pt x="235" y="230"/>
                    <a:pt x="235" y="224"/>
                  </a:cubicBezTo>
                  <a:cubicBezTo>
                    <a:pt x="235" y="152"/>
                    <a:pt x="235" y="152"/>
                    <a:pt x="235" y="152"/>
                  </a:cubicBezTo>
                  <a:cubicBezTo>
                    <a:pt x="236" y="153"/>
                    <a:pt x="237" y="154"/>
                    <a:pt x="239" y="156"/>
                  </a:cubicBezTo>
                  <a:cubicBezTo>
                    <a:pt x="251" y="169"/>
                    <a:pt x="268" y="174"/>
                    <a:pt x="283" y="168"/>
                  </a:cubicBezTo>
                  <a:cubicBezTo>
                    <a:pt x="300" y="162"/>
                    <a:pt x="310" y="145"/>
                    <a:pt x="310" y="123"/>
                  </a:cubicBezTo>
                  <a:cubicBezTo>
                    <a:pt x="310" y="91"/>
                    <a:pt x="310" y="91"/>
                    <a:pt x="310" y="91"/>
                  </a:cubicBezTo>
                  <a:cubicBezTo>
                    <a:pt x="310" y="68"/>
                    <a:pt x="300" y="51"/>
                    <a:pt x="283" y="45"/>
                  </a:cubicBezTo>
                  <a:close/>
                  <a:moveTo>
                    <a:pt x="288" y="123"/>
                  </a:moveTo>
                  <a:cubicBezTo>
                    <a:pt x="288" y="136"/>
                    <a:pt x="284" y="145"/>
                    <a:pt x="276" y="148"/>
                  </a:cubicBezTo>
                  <a:cubicBezTo>
                    <a:pt x="269" y="151"/>
                    <a:pt x="261" y="148"/>
                    <a:pt x="255" y="142"/>
                  </a:cubicBezTo>
                  <a:cubicBezTo>
                    <a:pt x="235" y="120"/>
                    <a:pt x="227" y="117"/>
                    <a:pt x="220" y="119"/>
                  </a:cubicBezTo>
                  <a:cubicBezTo>
                    <a:pt x="216" y="121"/>
                    <a:pt x="214" y="125"/>
                    <a:pt x="214" y="129"/>
                  </a:cubicBezTo>
                  <a:cubicBezTo>
                    <a:pt x="214" y="213"/>
                    <a:pt x="214" y="213"/>
                    <a:pt x="214" y="213"/>
                  </a:cubicBezTo>
                  <a:cubicBezTo>
                    <a:pt x="22" y="213"/>
                    <a:pt x="22" y="213"/>
                    <a:pt x="22" y="213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71" y="23"/>
                    <a:pt x="70" y="24"/>
                    <a:pt x="68" y="25"/>
                  </a:cubicBezTo>
                  <a:cubicBezTo>
                    <a:pt x="55" y="37"/>
                    <a:pt x="50" y="55"/>
                    <a:pt x="56" y="70"/>
                  </a:cubicBezTo>
                  <a:cubicBezTo>
                    <a:pt x="62" y="86"/>
                    <a:pt x="79" y="96"/>
                    <a:pt x="102" y="96"/>
                  </a:cubicBezTo>
                  <a:cubicBezTo>
                    <a:pt x="134" y="96"/>
                    <a:pt x="134" y="96"/>
                    <a:pt x="134" y="96"/>
                  </a:cubicBezTo>
                  <a:cubicBezTo>
                    <a:pt x="156" y="96"/>
                    <a:pt x="173" y="86"/>
                    <a:pt x="179" y="70"/>
                  </a:cubicBezTo>
                  <a:cubicBezTo>
                    <a:pt x="185" y="55"/>
                    <a:pt x="180" y="37"/>
                    <a:pt x="167" y="25"/>
                  </a:cubicBezTo>
                  <a:cubicBezTo>
                    <a:pt x="166" y="24"/>
                    <a:pt x="164" y="22"/>
                    <a:pt x="163" y="21"/>
                  </a:cubicBezTo>
                  <a:cubicBezTo>
                    <a:pt x="214" y="21"/>
                    <a:pt x="214" y="21"/>
                    <a:pt x="214" y="21"/>
                  </a:cubicBezTo>
                  <a:cubicBezTo>
                    <a:pt x="214" y="84"/>
                    <a:pt x="214" y="84"/>
                    <a:pt x="214" y="84"/>
                  </a:cubicBezTo>
                  <a:cubicBezTo>
                    <a:pt x="214" y="88"/>
                    <a:pt x="216" y="92"/>
                    <a:pt x="220" y="94"/>
                  </a:cubicBezTo>
                  <a:cubicBezTo>
                    <a:pt x="227" y="97"/>
                    <a:pt x="234" y="94"/>
                    <a:pt x="255" y="72"/>
                  </a:cubicBezTo>
                  <a:cubicBezTo>
                    <a:pt x="261" y="65"/>
                    <a:pt x="269" y="62"/>
                    <a:pt x="276" y="65"/>
                  </a:cubicBezTo>
                  <a:cubicBezTo>
                    <a:pt x="284" y="68"/>
                    <a:pt x="288" y="77"/>
                    <a:pt x="288" y="91"/>
                  </a:cubicBezTo>
                  <a:lnTo>
                    <a:pt x="288" y="123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6115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PLATFORM TAX GOOD GOVERNANCE: Post-2020 Fiscalis proposal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0F5494"/>
          </a:solidFill>
          <a:ln>
            <a:solidFill>
              <a:srgbClr val="1331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28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Next steps…</a:t>
            </a:r>
            <a:endParaRPr lang="en-GB" sz="2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Brussels, 19.12.2018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B448-5252-4386-9199-FFF3577E636F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06" name="Shape 4349">
            <a:extLst>
              <a:ext uri="{FF2B5EF4-FFF2-40B4-BE49-F238E27FC236}">
                <a16:creationId xmlns:a16="http://schemas.microsoft.com/office/drawing/2014/main" id="{5D4C6C17-312B-42D6-B7C3-270243000AD7}"/>
              </a:ext>
            </a:extLst>
          </p:cNvPr>
          <p:cNvSpPr/>
          <p:nvPr/>
        </p:nvSpPr>
        <p:spPr>
          <a:xfrm>
            <a:off x="1457076" y="2211627"/>
            <a:ext cx="3542882" cy="114733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7362" y="0"/>
                </a:moveTo>
                <a:lnTo>
                  <a:pt x="120000" y="6977"/>
                </a:lnTo>
                <a:lnTo>
                  <a:pt x="86958" y="109641"/>
                </a:lnTo>
                <a:lnTo>
                  <a:pt x="69585" y="52827"/>
                </a:lnTo>
                <a:lnTo>
                  <a:pt x="49419" y="116619"/>
                </a:lnTo>
                <a:lnTo>
                  <a:pt x="25995" y="40368"/>
                </a:lnTo>
                <a:lnTo>
                  <a:pt x="424" y="120000"/>
                </a:lnTo>
                <a:lnTo>
                  <a:pt x="0" y="120000"/>
                </a:lnTo>
                <a:lnTo>
                  <a:pt x="25840" y="35882"/>
                </a:lnTo>
                <a:lnTo>
                  <a:pt x="49419" y="110638"/>
                </a:lnTo>
                <a:lnTo>
                  <a:pt x="69585" y="44853"/>
                </a:lnTo>
                <a:lnTo>
                  <a:pt x="86803" y="99674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>
            <a:noFill/>
          </a:ln>
        </p:spPr>
        <p:txBody>
          <a:bodyPr lIns="243775" tIns="121875" rIns="243775" bIns="12187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endParaRPr sz="4000">
              <a:solidFill>
                <a:schemeClr val="lt1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107" name="Shape 4376">
            <a:extLst>
              <a:ext uri="{FF2B5EF4-FFF2-40B4-BE49-F238E27FC236}">
                <a16:creationId xmlns:a16="http://schemas.microsoft.com/office/drawing/2014/main" id="{7B7BECAB-7218-413E-9D69-C078FAA4A536}"/>
              </a:ext>
            </a:extLst>
          </p:cNvPr>
          <p:cNvSpPr/>
          <p:nvPr/>
        </p:nvSpPr>
        <p:spPr>
          <a:xfrm>
            <a:off x="1250765" y="3268803"/>
            <a:ext cx="436816" cy="45435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1</a:t>
            </a:r>
            <a:endParaRPr sz="2400" dirty="0">
              <a:solidFill>
                <a:schemeClr val="bg1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108" name="Shape 4377">
            <a:extLst>
              <a:ext uri="{FF2B5EF4-FFF2-40B4-BE49-F238E27FC236}">
                <a16:creationId xmlns:a16="http://schemas.microsoft.com/office/drawing/2014/main" id="{DFA82D76-5D8A-4B80-B93F-68489A1D7054}"/>
              </a:ext>
            </a:extLst>
          </p:cNvPr>
          <p:cNvSpPr/>
          <p:nvPr/>
        </p:nvSpPr>
        <p:spPr>
          <a:xfrm>
            <a:off x="1992286" y="2206138"/>
            <a:ext cx="436816" cy="45435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2</a:t>
            </a:r>
            <a:endParaRPr sz="2400" dirty="0">
              <a:solidFill>
                <a:schemeClr val="bg1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109" name="Shape 4378">
            <a:extLst>
              <a:ext uri="{FF2B5EF4-FFF2-40B4-BE49-F238E27FC236}">
                <a16:creationId xmlns:a16="http://schemas.microsoft.com/office/drawing/2014/main" id="{8F889E2A-FBB5-42AD-AAC0-F333E7074706}"/>
              </a:ext>
            </a:extLst>
          </p:cNvPr>
          <p:cNvSpPr/>
          <p:nvPr/>
        </p:nvSpPr>
        <p:spPr>
          <a:xfrm>
            <a:off x="3789155" y="3266958"/>
            <a:ext cx="436816" cy="45435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5</a:t>
            </a:r>
            <a:endParaRPr sz="2400" dirty="0">
              <a:solidFill>
                <a:schemeClr val="bg1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110" name="Shape 4379">
            <a:extLst>
              <a:ext uri="{FF2B5EF4-FFF2-40B4-BE49-F238E27FC236}">
                <a16:creationId xmlns:a16="http://schemas.microsoft.com/office/drawing/2014/main" id="{36E4177C-4B3C-4182-9B99-A852776AF8EE}"/>
              </a:ext>
            </a:extLst>
          </p:cNvPr>
          <p:cNvSpPr/>
          <p:nvPr/>
        </p:nvSpPr>
        <p:spPr>
          <a:xfrm>
            <a:off x="2682983" y="3268803"/>
            <a:ext cx="436816" cy="454358"/>
          </a:xfrm>
          <a:prstGeom prst="ellipse">
            <a:avLst/>
          </a:prstGeom>
          <a:solidFill>
            <a:srgbClr val="FF00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3</a:t>
            </a:r>
            <a:endParaRPr sz="2400" dirty="0">
              <a:solidFill>
                <a:schemeClr val="bg1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111" name="Shape 4380">
            <a:extLst>
              <a:ext uri="{FF2B5EF4-FFF2-40B4-BE49-F238E27FC236}">
                <a16:creationId xmlns:a16="http://schemas.microsoft.com/office/drawing/2014/main" id="{E0DFED5E-5A01-48B4-B42D-CB96AF549B03}"/>
              </a:ext>
            </a:extLst>
          </p:cNvPr>
          <p:cNvSpPr/>
          <p:nvPr/>
        </p:nvSpPr>
        <p:spPr>
          <a:xfrm>
            <a:off x="3277714" y="2257856"/>
            <a:ext cx="436816" cy="454358"/>
          </a:xfrm>
          <a:prstGeom prst="ellipse">
            <a:avLst/>
          </a:prstGeom>
          <a:solidFill>
            <a:srgbClr val="0F549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rPr>
              <a:t>4</a:t>
            </a:r>
            <a:endParaRPr sz="2400" dirty="0">
              <a:solidFill>
                <a:schemeClr val="bg1"/>
              </a:solidFill>
              <a:latin typeface="Calibri" panose="020F0502020204030204" pitchFamily="34" charset="0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1F6F384B-2E61-4833-87FC-4B3D21810DB3}"/>
              </a:ext>
            </a:extLst>
          </p:cNvPr>
          <p:cNvGrpSpPr/>
          <p:nvPr/>
        </p:nvGrpSpPr>
        <p:grpSpPr>
          <a:xfrm>
            <a:off x="4833124" y="1131590"/>
            <a:ext cx="1188000" cy="1241833"/>
            <a:chOff x="9047308" y="265399"/>
            <a:chExt cx="2486876" cy="2499199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C71525C6-C9D3-4647-AB04-42B10864756A}"/>
                </a:ext>
              </a:extLst>
            </p:cNvPr>
            <p:cNvGrpSpPr/>
            <p:nvPr/>
          </p:nvGrpSpPr>
          <p:grpSpPr>
            <a:xfrm>
              <a:off x="9047308" y="1978247"/>
              <a:ext cx="784203" cy="786351"/>
              <a:chOff x="9047308" y="1978247"/>
              <a:chExt cx="784203" cy="786351"/>
            </a:xfrm>
          </p:grpSpPr>
          <p:sp>
            <p:nvSpPr>
              <p:cNvPr id="130" name="Freeform: Shape 153">
                <a:extLst>
                  <a:ext uri="{FF2B5EF4-FFF2-40B4-BE49-F238E27FC236}">
                    <a16:creationId xmlns:a16="http://schemas.microsoft.com/office/drawing/2014/main" id="{8D5DEB45-51FA-449C-A2DD-50E20BA6F63B}"/>
                  </a:ext>
                </a:extLst>
              </p:cNvPr>
              <p:cNvSpPr/>
              <p:nvPr/>
            </p:nvSpPr>
            <p:spPr>
              <a:xfrm>
                <a:off x="9074618" y="1978247"/>
                <a:ext cx="756893" cy="761990"/>
              </a:xfrm>
              <a:custGeom>
                <a:avLst/>
                <a:gdLst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10143 w 756893"/>
                  <a:gd name="connsiteY7" fmla="*/ 251538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227557 w 756893"/>
                  <a:gd name="connsiteY10" fmla="*/ 534719 h 761990"/>
                  <a:gd name="connsiteX11" fmla="*/ 227761 w 756893"/>
                  <a:gd name="connsiteY11" fmla="*/ 534723 h 761990"/>
                  <a:gd name="connsiteX12" fmla="*/ 224568 w 756893"/>
                  <a:gd name="connsiteY12" fmla="*/ 487847 h 761990"/>
                  <a:gd name="connsiteX13" fmla="*/ 310143 w 756893"/>
                  <a:gd name="connsiteY13" fmla="*/ 251538 h 761990"/>
                  <a:gd name="connsiteX14" fmla="*/ 310212 w 756893"/>
                  <a:gd name="connsiteY14" fmla="*/ 148424 h 761990"/>
                  <a:gd name="connsiteX15" fmla="*/ 300034 w 756893"/>
                  <a:gd name="connsiteY15" fmla="*/ 159359 h 761990"/>
                  <a:gd name="connsiteX16" fmla="*/ 227557 w 756893"/>
                  <a:gd name="connsiteY16" fmla="*/ 306677 h 761990"/>
                  <a:gd name="connsiteX17" fmla="*/ 227886 w 756893"/>
                  <a:gd name="connsiteY17" fmla="*/ 306411 h 761990"/>
                  <a:gd name="connsiteX18" fmla="*/ 260468 w 756893"/>
                  <a:gd name="connsiteY18" fmla="*/ 222971 h 761990"/>
                  <a:gd name="connsiteX19" fmla="*/ 300275 w 756893"/>
                  <a:gd name="connsiteY19" fmla="*/ 159115 h 761990"/>
                  <a:gd name="connsiteX20" fmla="*/ 407923 w 756893"/>
                  <a:gd name="connsiteY20" fmla="*/ 0 h 761990"/>
                  <a:gd name="connsiteX21" fmla="*/ 666710 w 756893"/>
                  <a:gd name="connsiteY21" fmla="*/ 94362 h 761990"/>
                  <a:gd name="connsiteX22" fmla="*/ 756893 w 756893"/>
                  <a:gd name="connsiteY22" fmla="*/ 345995 h 761990"/>
                  <a:gd name="connsiteX23" fmla="*/ 349108 w 756893"/>
                  <a:gd name="connsiteY23" fmla="*/ 754897 h 761990"/>
                  <a:gd name="connsiteX24" fmla="*/ 439291 w 756893"/>
                  <a:gd name="connsiteY24" fmla="*/ 625149 h 761990"/>
                  <a:gd name="connsiteX25" fmla="*/ 4059 w 756893"/>
                  <a:gd name="connsiteY25" fmla="*/ 758829 h 761990"/>
                  <a:gd name="connsiteX26" fmla="*/ 133452 w 756893"/>
                  <a:gd name="connsiteY26" fmla="*/ 318472 h 761990"/>
                  <a:gd name="connsiteX27" fmla="*/ 4059 w 756893"/>
                  <a:gd name="connsiteY27" fmla="*/ 404971 h 761990"/>
                  <a:gd name="connsiteX28" fmla="*/ 407923 w 756893"/>
                  <a:gd name="connsiteY28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10143 w 756893"/>
                  <a:gd name="connsiteY7" fmla="*/ 251538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227557 w 756893"/>
                  <a:gd name="connsiteY10" fmla="*/ 534719 h 761990"/>
                  <a:gd name="connsiteX11" fmla="*/ 227761 w 756893"/>
                  <a:gd name="connsiteY11" fmla="*/ 534723 h 761990"/>
                  <a:gd name="connsiteX12" fmla="*/ 224568 w 756893"/>
                  <a:gd name="connsiteY12" fmla="*/ 487847 h 761990"/>
                  <a:gd name="connsiteX13" fmla="*/ 310143 w 756893"/>
                  <a:gd name="connsiteY13" fmla="*/ 251538 h 761990"/>
                  <a:gd name="connsiteX14" fmla="*/ 310212 w 756893"/>
                  <a:gd name="connsiteY14" fmla="*/ 148424 h 761990"/>
                  <a:gd name="connsiteX15" fmla="*/ 300034 w 756893"/>
                  <a:gd name="connsiteY15" fmla="*/ 159359 h 761990"/>
                  <a:gd name="connsiteX16" fmla="*/ 227557 w 756893"/>
                  <a:gd name="connsiteY16" fmla="*/ 306677 h 761990"/>
                  <a:gd name="connsiteX17" fmla="*/ 260468 w 756893"/>
                  <a:gd name="connsiteY17" fmla="*/ 222971 h 761990"/>
                  <a:gd name="connsiteX18" fmla="*/ 300275 w 756893"/>
                  <a:gd name="connsiteY18" fmla="*/ 159115 h 761990"/>
                  <a:gd name="connsiteX19" fmla="*/ 310212 w 756893"/>
                  <a:gd name="connsiteY19" fmla="*/ 148424 h 761990"/>
                  <a:gd name="connsiteX20" fmla="*/ 407923 w 756893"/>
                  <a:gd name="connsiteY20" fmla="*/ 0 h 761990"/>
                  <a:gd name="connsiteX21" fmla="*/ 666710 w 756893"/>
                  <a:gd name="connsiteY21" fmla="*/ 94362 h 761990"/>
                  <a:gd name="connsiteX22" fmla="*/ 756893 w 756893"/>
                  <a:gd name="connsiteY22" fmla="*/ 345995 h 761990"/>
                  <a:gd name="connsiteX23" fmla="*/ 349108 w 756893"/>
                  <a:gd name="connsiteY23" fmla="*/ 754897 h 761990"/>
                  <a:gd name="connsiteX24" fmla="*/ 439291 w 756893"/>
                  <a:gd name="connsiteY24" fmla="*/ 625149 h 761990"/>
                  <a:gd name="connsiteX25" fmla="*/ 4059 w 756893"/>
                  <a:gd name="connsiteY25" fmla="*/ 758829 h 761990"/>
                  <a:gd name="connsiteX26" fmla="*/ 133452 w 756893"/>
                  <a:gd name="connsiteY26" fmla="*/ 318472 h 761990"/>
                  <a:gd name="connsiteX27" fmla="*/ 4059 w 756893"/>
                  <a:gd name="connsiteY27" fmla="*/ 404971 h 761990"/>
                  <a:gd name="connsiteX28" fmla="*/ 407923 w 756893"/>
                  <a:gd name="connsiteY28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10143 w 756893"/>
                  <a:gd name="connsiteY7" fmla="*/ 251538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227557 w 756893"/>
                  <a:gd name="connsiteY10" fmla="*/ 534719 h 761990"/>
                  <a:gd name="connsiteX11" fmla="*/ 227761 w 756893"/>
                  <a:gd name="connsiteY11" fmla="*/ 534723 h 761990"/>
                  <a:gd name="connsiteX12" fmla="*/ 224568 w 756893"/>
                  <a:gd name="connsiteY12" fmla="*/ 487847 h 761990"/>
                  <a:gd name="connsiteX13" fmla="*/ 310143 w 756893"/>
                  <a:gd name="connsiteY13" fmla="*/ 251538 h 761990"/>
                  <a:gd name="connsiteX14" fmla="*/ 310212 w 756893"/>
                  <a:gd name="connsiteY14" fmla="*/ 148424 h 761990"/>
                  <a:gd name="connsiteX15" fmla="*/ 300034 w 756893"/>
                  <a:gd name="connsiteY15" fmla="*/ 159359 h 761990"/>
                  <a:gd name="connsiteX16" fmla="*/ 260468 w 756893"/>
                  <a:gd name="connsiteY16" fmla="*/ 222971 h 761990"/>
                  <a:gd name="connsiteX17" fmla="*/ 300275 w 756893"/>
                  <a:gd name="connsiteY17" fmla="*/ 159115 h 761990"/>
                  <a:gd name="connsiteX18" fmla="*/ 310212 w 756893"/>
                  <a:gd name="connsiteY18" fmla="*/ 148424 h 761990"/>
                  <a:gd name="connsiteX19" fmla="*/ 407923 w 756893"/>
                  <a:gd name="connsiteY19" fmla="*/ 0 h 761990"/>
                  <a:gd name="connsiteX20" fmla="*/ 666710 w 756893"/>
                  <a:gd name="connsiteY20" fmla="*/ 94362 h 761990"/>
                  <a:gd name="connsiteX21" fmla="*/ 756893 w 756893"/>
                  <a:gd name="connsiteY21" fmla="*/ 345995 h 761990"/>
                  <a:gd name="connsiteX22" fmla="*/ 349108 w 756893"/>
                  <a:gd name="connsiteY22" fmla="*/ 754897 h 761990"/>
                  <a:gd name="connsiteX23" fmla="*/ 439291 w 756893"/>
                  <a:gd name="connsiteY23" fmla="*/ 625149 h 761990"/>
                  <a:gd name="connsiteX24" fmla="*/ 4059 w 756893"/>
                  <a:gd name="connsiteY24" fmla="*/ 758829 h 761990"/>
                  <a:gd name="connsiteX25" fmla="*/ 133452 w 756893"/>
                  <a:gd name="connsiteY25" fmla="*/ 318472 h 761990"/>
                  <a:gd name="connsiteX26" fmla="*/ 4059 w 756893"/>
                  <a:gd name="connsiteY26" fmla="*/ 404971 h 761990"/>
                  <a:gd name="connsiteX27" fmla="*/ 407923 w 756893"/>
                  <a:gd name="connsiteY27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10143 w 756893"/>
                  <a:gd name="connsiteY7" fmla="*/ 251538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227557 w 756893"/>
                  <a:gd name="connsiteY10" fmla="*/ 534719 h 761990"/>
                  <a:gd name="connsiteX11" fmla="*/ 227761 w 756893"/>
                  <a:gd name="connsiteY11" fmla="*/ 534723 h 761990"/>
                  <a:gd name="connsiteX12" fmla="*/ 224568 w 756893"/>
                  <a:gd name="connsiteY12" fmla="*/ 487847 h 761990"/>
                  <a:gd name="connsiteX13" fmla="*/ 310143 w 756893"/>
                  <a:gd name="connsiteY13" fmla="*/ 251538 h 761990"/>
                  <a:gd name="connsiteX14" fmla="*/ 310212 w 756893"/>
                  <a:gd name="connsiteY14" fmla="*/ 148424 h 761990"/>
                  <a:gd name="connsiteX15" fmla="*/ 300034 w 756893"/>
                  <a:gd name="connsiteY15" fmla="*/ 159359 h 761990"/>
                  <a:gd name="connsiteX16" fmla="*/ 300275 w 756893"/>
                  <a:gd name="connsiteY16" fmla="*/ 159115 h 761990"/>
                  <a:gd name="connsiteX17" fmla="*/ 310212 w 756893"/>
                  <a:gd name="connsiteY17" fmla="*/ 148424 h 761990"/>
                  <a:gd name="connsiteX18" fmla="*/ 407923 w 756893"/>
                  <a:gd name="connsiteY18" fmla="*/ 0 h 761990"/>
                  <a:gd name="connsiteX19" fmla="*/ 666710 w 756893"/>
                  <a:gd name="connsiteY19" fmla="*/ 94362 h 761990"/>
                  <a:gd name="connsiteX20" fmla="*/ 756893 w 756893"/>
                  <a:gd name="connsiteY20" fmla="*/ 345995 h 761990"/>
                  <a:gd name="connsiteX21" fmla="*/ 349108 w 756893"/>
                  <a:gd name="connsiteY21" fmla="*/ 754897 h 761990"/>
                  <a:gd name="connsiteX22" fmla="*/ 439291 w 756893"/>
                  <a:gd name="connsiteY22" fmla="*/ 625149 h 761990"/>
                  <a:gd name="connsiteX23" fmla="*/ 4059 w 756893"/>
                  <a:gd name="connsiteY23" fmla="*/ 758829 h 761990"/>
                  <a:gd name="connsiteX24" fmla="*/ 133452 w 756893"/>
                  <a:gd name="connsiteY24" fmla="*/ 318472 h 761990"/>
                  <a:gd name="connsiteX25" fmla="*/ 4059 w 756893"/>
                  <a:gd name="connsiteY25" fmla="*/ 404971 h 761990"/>
                  <a:gd name="connsiteX26" fmla="*/ 407923 w 756893"/>
                  <a:gd name="connsiteY26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10143 w 756893"/>
                  <a:gd name="connsiteY7" fmla="*/ 251538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227557 w 756893"/>
                  <a:gd name="connsiteY10" fmla="*/ 534719 h 761990"/>
                  <a:gd name="connsiteX11" fmla="*/ 227761 w 756893"/>
                  <a:gd name="connsiteY11" fmla="*/ 534723 h 761990"/>
                  <a:gd name="connsiteX12" fmla="*/ 224568 w 756893"/>
                  <a:gd name="connsiteY12" fmla="*/ 487847 h 761990"/>
                  <a:gd name="connsiteX13" fmla="*/ 310143 w 756893"/>
                  <a:gd name="connsiteY13" fmla="*/ 251538 h 761990"/>
                  <a:gd name="connsiteX14" fmla="*/ 300275 w 756893"/>
                  <a:gd name="connsiteY14" fmla="*/ 159115 h 761990"/>
                  <a:gd name="connsiteX15" fmla="*/ 300034 w 756893"/>
                  <a:gd name="connsiteY15" fmla="*/ 159359 h 761990"/>
                  <a:gd name="connsiteX16" fmla="*/ 300275 w 756893"/>
                  <a:gd name="connsiteY16" fmla="*/ 159115 h 761990"/>
                  <a:gd name="connsiteX17" fmla="*/ 407923 w 756893"/>
                  <a:gd name="connsiteY17" fmla="*/ 0 h 761990"/>
                  <a:gd name="connsiteX18" fmla="*/ 666710 w 756893"/>
                  <a:gd name="connsiteY18" fmla="*/ 94362 h 761990"/>
                  <a:gd name="connsiteX19" fmla="*/ 756893 w 756893"/>
                  <a:gd name="connsiteY19" fmla="*/ 345995 h 761990"/>
                  <a:gd name="connsiteX20" fmla="*/ 349108 w 756893"/>
                  <a:gd name="connsiteY20" fmla="*/ 754897 h 761990"/>
                  <a:gd name="connsiteX21" fmla="*/ 439291 w 756893"/>
                  <a:gd name="connsiteY21" fmla="*/ 625149 h 761990"/>
                  <a:gd name="connsiteX22" fmla="*/ 4059 w 756893"/>
                  <a:gd name="connsiteY22" fmla="*/ 758829 h 761990"/>
                  <a:gd name="connsiteX23" fmla="*/ 133452 w 756893"/>
                  <a:gd name="connsiteY23" fmla="*/ 318472 h 761990"/>
                  <a:gd name="connsiteX24" fmla="*/ 4059 w 756893"/>
                  <a:gd name="connsiteY24" fmla="*/ 404971 h 761990"/>
                  <a:gd name="connsiteX25" fmla="*/ 407923 w 756893"/>
                  <a:gd name="connsiteY25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10143 w 756893"/>
                  <a:gd name="connsiteY7" fmla="*/ 251538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227557 w 756893"/>
                  <a:gd name="connsiteY10" fmla="*/ 534719 h 761990"/>
                  <a:gd name="connsiteX11" fmla="*/ 227761 w 756893"/>
                  <a:gd name="connsiteY11" fmla="*/ 534723 h 761990"/>
                  <a:gd name="connsiteX12" fmla="*/ 224568 w 756893"/>
                  <a:gd name="connsiteY12" fmla="*/ 487847 h 761990"/>
                  <a:gd name="connsiteX13" fmla="*/ 310143 w 756893"/>
                  <a:gd name="connsiteY13" fmla="*/ 251538 h 761990"/>
                  <a:gd name="connsiteX14" fmla="*/ 407923 w 756893"/>
                  <a:gd name="connsiteY14" fmla="*/ 0 h 761990"/>
                  <a:gd name="connsiteX15" fmla="*/ 666710 w 756893"/>
                  <a:gd name="connsiteY15" fmla="*/ 94362 h 761990"/>
                  <a:gd name="connsiteX16" fmla="*/ 756893 w 756893"/>
                  <a:gd name="connsiteY16" fmla="*/ 345995 h 761990"/>
                  <a:gd name="connsiteX17" fmla="*/ 349108 w 756893"/>
                  <a:gd name="connsiteY17" fmla="*/ 754897 h 761990"/>
                  <a:gd name="connsiteX18" fmla="*/ 439291 w 756893"/>
                  <a:gd name="connsiteY18" fmla="*/ 625149 h 761990"/>
                  <a:gd name="connsiteX19" fmla="*/ 4059 w 756893"/>
                  <a:gd name="connsiteY19" fmla="*/ 758829 h 761990"/>
                  <a:gd name="connsiteX20" fmla="*/ 133452 w 756893"/>
                  <a:gd name="connsiteY20" fmla="*/ 318472 h 761990"/>
                  <a:gd name="connsiteX21" fmla="*/ 4059 w 756893"/>
                  <a:gd name="connsiteY21" fmla="*/ 404971 h 761990"/>
                  <a:gd name="connsiteX22" fmla="*/ 407923 w 756893"/>
                  <a:gd name="connsiteY22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10143 w 756893"/>
                  <a:gd name="connsiteY7" fmla="*/ 251538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227557 w 756893"/>
                  <a:gd name="connsiteY10" fmla="*/ 534719 h 761990"/>
                  <a:gd name="connsiteX11" fmla="*/ 224568 w 756893"/>
                  <a:gd name="connsiteY11" fmla="*/ 487847 h 761990"/>
                  <a:gd name="connsiteX12" fmla="*/ 310143 w 756893"/>
                  <a:gd name="connsiteY12" fmla="*/ 251538 h 761990"/>
                  <a:gd name="connsiteX13" fmla="*/ 407923 w 756893"/>
                  <a:gd name="connsiteY13" fmla="*/ 0 h 761990"/>
                  <a:gd name="connsiteX14" fmla="*/ 666710 w 756893"/>
                  <a:gd name="connsiteY14" fmla="*/ 94362 h 761990"/>
                  <a:gd name="connsiteX15" fmla="*/ 756893 w 756893"/>
                  <a:gd name="connsiteY15" fmla="*/ 345995 h 761990"/>
                  <a:gd name="connsiteX16" fmla="*/ 349108 w 756893"/>
                  <a:gd name="connsiteY16" fmla="*/ 754897 h 761990"/>
                  <a:gd name="connsiteX17" fmla="*/ 439291 w 756893"/>
                  <a:gd name="connsiteY17" fmla="*/ 625149 h 761990"/>
                  <a:gd name="connsiteX18" fmla="*/ 4059 w 756893"/>
                  <a:gd name="connsiteY18" fmla="*/ 758829 h 761990"/>
                  <a:gd name="connsiteX19" fmla="*/ 133452 w 756893"/>
                  <a:gd name="connsiteY19" fmla="*/ 318472 h 761990"/>
                  <a:gd name="connsiteX20" fmla="*/ 4059 w 756893"/>
                  <a:gd name="connsiteY20" fmla="*/ 404971 h 761990"/>
                  <a:gd name="connsiteX21" fmla="*/ 407923 w 756893"/>
                  <a:gd name="connsiteY21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10143 w 756893"/>
                  <a:gd name="connsiteY7" fmla="*/ 251538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224568 w 756893"/>
                  <a:gd name="connsiteY10" fmla="*/ 487847 h 761990"/>
                  <a:gd name="connsiteX11" fmla="*/ 310143 w 756893"/>
                  <a:gd name="connsiteY11" fmla="*/ 251538 h 761990"/>
                  <a:gd name="connsiteX12" fmla="*/ 407923 w 756893"/>
                  <a:gd name="connsiteY12" fmla="*/ 0 h 761990"/>
                  <a:gd name="connsiteX13" fmla="*/ 666710 w 756893"/>
                  <a:gd name="connsiteY13" fmla="*/ 94362 h 761990"/>
                  <a:gd name="connsiteX14" fmla="*/ 756893 w 756893"/>
                  <a:gd name="connsiteY14" fmla="*/ 345995 h 761990"/>
                  <a:gd name="connsiteX15" fmla="*/ 349108 w 756893"/>
                  <a:gd name="connsiteY15" fmla="*/ 754897 h 761990"/>
                  <a:gd name="connsiteX16" fmla="*/ 439291 w 756893"/>
                  <a:gd name="connsiteY16" fmla="*/ 625149 h 761990"/>
                  <a:gd name="connsiteX17" fmla="*/ 4059 w 756893"/>
                  <a:gd name="connsiteY17" fmla="*/ 758829 h 761990"/>
                  <a:gd name="connsiteX18" fmla="*/ 133452 w 756893"/>
                  <a:gd name="connsiteY18" fmla="*/ 318472 h 761990"/>
                  <a:gd name="connsiteX19" fmla="*/ 4059 w 756893"/>
                  <a:gd name="connsiteY19" fmla="*/ 404971 h 761990"/>
                  <a:gd name="connsiteX20" fmla="*/ 407923 w 756893"/>
                  <a:gd name="connsiteY20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10143 w 756893"/>
                  <a:gd name="connsiteY7" fmla="*/ 251538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310143 w 756893"/>
                  <a:gd name="connsiteY10" fmla="*/ 251538 h 761990"/>
                  <a:gd name="connsiteX11" fmla="*/ 407923 w 756893"/>
                  <a:gd name="connsiteY11" fmla="*/ 0 h 761990"/>
                  <a:gd name="connsiteX12" fmla="*/ 666710 w 756893"/>
                  <a:gd name="connsiteY12" fmla="*/ 94362 h 761990"/>
                  <a:gd name="connsiteX13" fmla="*/ 756893 w 756893"/>
                  <a:gd name="connsiteY13" fmla="*/ 345995 h 761990"/>
                  <a:gd name="connsiteX14" fmla="*/ 349108 w 756893"/>
                  <a:gd name="connsiteY14" fmla="*/ 754897 h 761990"/>
                  <a:gd name="connsiteX15" fmla="*/ 439291 w 756893"/>
                  <a:gd name="connsiteY15" fmla="*/ 625149 h 761990"/>
                  <a:gd name="connsiteX16" fmla="*/ 4059 w 756893"/>
                  <a:gd name="connsiteY16" fmla="*/ 758829 h 761990"/>
                  <a:gd name="connsiteX17" fmla="*/ 133452 w 756893"/>
                  <a:gd name="connsiteY17" fmla="*/ 318472 h 761990"/>
                  <a:gd name="connsiteX18" fmla="*/ 4059 w 756893"/>
                  <a:gd name="connsiteY18" fmla="*/ 404971 h 761990"/>
                  <a:gd name="connsiteX19" fmla="*/ 407923 w 756893"/>
                  <a:gd name="connsiteY19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305395 w 756893"/>
                  <a:gd name="connsiteY7" fmla="*/ 258797 h 761990"/>
                  <a:gd name="connsiteX8" fmla="*/ 309859 w 756893"/>
                  <a:gd name="connsiteY8" fmla="*/ 251695 h 761990"/>
                  <a:gd name="connsiteX9" fmla="*/ 305395 w 756893"/>
                  <a:gd name="connsiteY9" fmla="*/ 258797 h 761990"/>
                  <a:gd name="connsiteX10" fmla="*/ 407923 w 756893"/>
                  <a:gd name="connsiteY10" fmla="*/ 0 h 761990"/>
                  <a:gd name="connsiteX11" fmla="*/ 666710 w 756893"/>
                  <a:gd name="connsiteY11" fmla="*/ 94362 h 761990"/>
                  <a:gd name="connsiteX12" fmla="*/ 756893 w 756893"/>
                  <a:gd name="connsiteY12" fmla="*/ 345995 h 761990"/>
                  <a:gd name="connsiteX13" fmla="*/ 349108 w 756893"/>
                  <a:gd name="connsiteY13" fmla="*/ 754897 h 761990"/>
                  <a:gd name="connsiteX14" fmla="*/ 439291 w 756893"/>
                  <a:gd name="connsiteY14" fmla="*/ 625149 h 761990"/>
                  <a:gd name="connsiteX15" fmla="*/ 4059 w 756893"/>
                  <a:gd name="connsiteY15" fmla="*/ 758829 h 761990"/>
                  <a:gd name="connsiteX16" fmla="*/ 133452 w 756893"/>
                  <a:gd name="connsiteY16" fmla="*/ 318472 h 761990"/>
                  <a:gd name="connsiteX17" fmla="*/ 4059 w 756893"/>
                  <a:gd name="connsiteY17" fmla="*/ 404971 h 761990"/>
                  <a:gd name="connsiteX18" fmla="*/ 407923 w 756893"/>
                  <a:gd name="connsiteY18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457757 w 756893"/>
                  <a:gd name="connsiteY5" fmla="*/ 523203 h 761990"/>
                  <a:gd name="connsiteX6" fmla="*/ 510153 w 756893"/>
                  <a:gd name="connsiteY6" fmla="*/ 448440 h 761990"/>
                  <a:gd name="connsiteX7" fmla="*/ 407923 w 756893"/>
                  <a:gd name="connsiteY7" fmla="*/ 0 h 761990"/>
                  <a:gd name="connsiteX8" fmla="*/ 666710 w 756893"/>
                  <a:gd name="connsiteY8" fmla="*/ 94362 h 761990"/>
                  <a:gd name="connsiteX9" fmla="*/ 756893 w 756893"/>
                  <a:gd name="connsiteY9" fmla="*/ 345995 h 761990"/>
                  <a:gd name="connsiteX10" fmla="*/ 349108 w 756893"/>
                  <a:gd name="connsiteY10" fmla="*/ 754897 h 761990"/>
                  <a:gd name="connsiteX11" fmla="*/ 439291 w 756893"/>
                  <a:gd name="connsiteY11" fmla="*/ 625149 h 761990"/>
                  <a:gd name="connsiteX12" fmla="*/ 4059 w 756893"/>
                  <a:gd name="connsiteY12" fmla="*/ 758829 h 761990"/>
                  <a:gd name="connsiteX13" fmla="*/ 133452 w 756893"/>
                  <a:gd name="connsiteY13" fmla="*/ 318472 h 761990"/>
                  <a:gd name="connsiteX14" fmla="*/ 4059 w 756893"/>
                  <a:gd name="connsiteY14" fmla="*/ 404971 h 761990"/>
                  <a:gd name="connsiteX15" fmla="*/ 407923 w 756893"/>
                  <a:gd name="connsiteY15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451869 w 756893"/>
                  <a:gd name="connsiteY4" fmla="*/ 530467 h 761990"/>
                  <a:gd name="connsiteX5" fmla="*/ 510153 w 756893"/>
                  <a:gd name="connsiteY5" fmla="*/ 448440 h 761990"/>
                  <a:gd name="connsiteX6" fmla="*/ 407923 w 756893"/>
                  <a:gd name="connsiteY6" fmla="*/ 0 h 761990"/>
                  <a:gd name="connsiteX7" fmla="*/ 666710 w 756893"/>
                  <a:gd name="connsiteY7" fmla="*/ 94362 h 761990"/>
                  <a:gd name="connsiteX8" fmla="*/ 756893 w 756893"/>
                  <a:gd name="connsiteY8" fmla="*/ 345995 h 761990"/>
                  <a:gd name="connsiteX9" fmla="*/ 349108 w 756893"/>
                  <a:gd name="connsiteY9" fmla="*/ 754897 h 761990"/>
                  <a:gd name="connsiteX10" fmla="*/ 439291 w 756893"/>
                  <a:gd name="connsiteY10" fmla="*/ 625149 h 761990"/>
                  <a:gd name="connsiteX11" fmla="*/ 4059 w 756893"/>
                  <a:gd name="connsiteY11" fmla="*/ 758829 h 761990"/>
                  <a:gd name="connsiteX12" fmla="*/ 133452 w 756893"/>
                  <a:gd name="connsiteY12" fmla="*/ 318472 h 761990"/>
                  <a:gd name="connsiteX13" fmla="*/ 4059 w 756893"/>
                  <a:gd name="connsiteY13" fmla="*/ 404971 h 761990"/>
                  <a:gd name="connsiteX14" fmla="*/ 407923 w 756893"/>
                  <a:gd name="connsiteY14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451054 w 756893"/>
                  <a:gd name="connsiteY3" fmla="*/ 530787 h 761990"/>
                  <a:gd name="connsiteX4" fmla="*/ 510153 w 756893"/>
                  <a:gd name="connsiteY4" fmla="*/ 448440 h 761990"/>
                  <a:gd name="connsiteX5" fmla="*/ 407923 w 756893"/>
                  <a:gd name="connsiteY5" fmla="*/ 0 h 761990"/>
                  <a:gd name="connsiteX6" fmla="*/ 666710 w 756893"/>
                  <a:gd name="connsiteY6" fmla="*/ 94362 h 761990"/>
                  <a:gd name="connsiteX7" fmla="*/ 756893 w 756893"/>
                  <a:gd name="connsiteY7" fmla="*/ 345995 h 761990"/>
                  <a:gd name="connsiteX8" fmla="*/ 349108 w 756893"/>
                  <a:gd name="connsiteY8" fmla="*/ 754897 h 761990"/>
                  <a:gd name="connsiteX9" fmla="*/ 439291 w 756893"/>
                  <a:gd name="connsiteY9" fmla="*/ 625149 h 761990"/>
                  <a:gd name="connsiteX10" fmla="*/ 4059 w 756893"/>
                  <a:gd name="connsiteY10" fmla="*/ 758829 h 761990"/>
                  <a:gd name="connsiteX11" fmla="*/ 133452 w 756893"/>
                  <a:gd name="connsiteY11" fmla="*/ 318472 h 761990"/>
                  <a:gd name="connsiteX12" fmla="*/ 4059 w 756893"/>
                  <a:gd name="connsiteY12" fmla="*/ 404971 h 761990"/>
                  <a:gd name="connsiteX13" fmla="*/ 407923 w 756893"/>
                  <a:gd name="connsiteY13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473110 w 756893"/>
                  <a:gd name="connsiteY2" fmla="*/ 502773 h 761990"/>
                  <a:gd name="connsiteX3" fmla="*/ 510153 w 756893"/>
                  <a:gd name="connsiteY3" fmla="*/ 448440 h 761990"/>
                  <a:gd name="connsiteX4" fmla="*/ 407923 w 756893"/>
                  <a:gd name="connsiteY4" fmla="*/ 0 h 761990"/>
                  <a:gd name="connsiteX5" fmla="*/ 666710 w 756893"/>
                  <a:gd name="connsiteY5" fmla="*/ 94362 h 761990"/>
                  <a:gd name="connsiteX6" fmla="*/ 756893 w 756893"/>
                  <a:gd name="connsiteY6" fmla="*/ 345995 h 761990"/>
                  <a:gd name="connsiteX7" fmla="*/ 349108 w 756893"/>
                  <a:gd name="connsiteY7" fmla="*/ 754897 h 761990"/>
                  <a:gd name="connsiteX8" fmla="*/ 439291 w 756893"/>
                  <a:gd name="connsiteY8" fmla="*/ 625149 h 761990"/>
                  <a:gd name="connsiteX9" fmla="*/ 4059 w 756893"/>
                  <a:gd name="connsiteY9" fmla="*/ 758829 h 761990"/>
                  <a:gd name="connsiteX10" fmla="*/ 133452 w 756893"/>
                  <a:gd name="connsiteY10" fmla="*/ 318472 h 761990"/>
                  <a:gd name="connsiteX11" fmla="*/ 4059 w 756893"/>
                  <a:gd name="connsiteY11" fmla="*/ 404971 h 761990"/>
                  <a:gd name="connsiteX12" fmla="*/ 407923 w 756893"/>
                  <a:gd name="connsiteY12" fmla="*/ 0 h 761990"/>
                  <a:gd name="connsiteX0" fmla="*/ 510153 w 756893"/>
                  <a:gd name="connsiteY0" fmla="*/ 448440 h 761990"/>
                  <a:gd name="connsiteX1" fmla="*/ 509440 w 756893"/>
                  <a:gd name="connsiteY1" fmla="*/ 448857 h 761990"/>
                  <a:gd name="connsiteX2" fmla="*/ 510153 w 756893"/>
                  <a:gd name="connsiteY2" fmla="*/ 448440 h 761990"/>
                  <a:gd name="connsiteX3" fmla="*/ 407923 w 756893"/>
                  <a:gd name="connsiteY3" fmla="*/ 0 h 761990"/>
                  <a:gd name="connsiteX4" fmla="*/ 666710 w 756893"/>
                  <a:gd name="connsiteY4" fmla="*/ 94362 h 761990"/>
                  <a:gd name="connsiteX5" fmla="*/ 756893 w 756893"/>
                  <a:gd name="connsiteY5" fmla="*/ 345995 h 761990"/>
                  <a:gd name="connsiteX6" fmla="*/ 349108 w 756893"/>
                  <a:gd name="connsiteY6" fmla="*/ 754897 h 761990"/>
                  <a:gd name="connsiteX7" fmla="*/ 439291 w 756893"/>
                  <a:gd name="connsiteY7" fmla="*/ 625149 h 761990"/>
                  <a:gd name="connsiteX8" fmla="*/ 4059 w 756893"/>
                  <a:gd name="connsiteY8" fmla="*/ 758829 h 761990"/>
                  <a:gd name="connsiteX9" fmla="*/ 133452 w 756893"/>
                  <a:gd name="connsiteY9" fmla="*/ 318472 h 761990"/>
                  <a:gd name="connsiteX10" fmla="*/ 4059 w 756893"/>
                  <a:gd name="connsiteY10" fmla="*/ 404971 h 761990"/>
                  <a:gd name="connsiteX11" fmla="*/ 407923 w 756893"/>
                  <a:gd name="connsiteY11" fmla="*/ 0 h 761990"/>
                  <a:gd name="connsiteX0" fmla="*/ 407923 w 756893"/>
                  <a:gd name="connsiteY0" fmla="*/ 0 h 761990"/>
                  <a:gd name="connsiteX1" fmla="*/ 666710 w 756893"/>
                  <a:gd name="connsiteY1" fmla="*/ 94362 h 761990"/>
                  <a:gd name="connsiteX2" fmla="*/ 756893 w 756893"/>
                  <a:gd name="connsiteY2" fmla="*/ 345995 h 761990"/>
                  <a:gd name="connsiteX3" fmla="*/ 349108 w 756893"/>
                  <a:gd name="connsiteY3" fmla="*/ 754897 h 761990"/>
                  <a:gd name="connsiteX4" fmla="*/ 439291 w 756893"/>
                  <a:gd name="connsiteY4" fmla="*/ 625149 h 761990"/>
                  <a:gd name="connsiteX5" fmla="*/ 4059 w 756893"/>
                  <a:gd name="connsiteY5" fmla="*/ 758829 h 761990"/>
                  <a:gd name="connsiteX6" fmla="*/ 133452 w 756893"/>
                  <a:gd name="connsiteY6" fmla="*/ 318472 h 761990"/>
                  <a:gd name="connsiteX7" fmla="*/ 4059 w 756893"/>
                  <a:gd name="connsiteY7" fmla="*/ 404971 h 761990"/>
                  <a:gd name="connsiteX8" fmla="*/ 407923 w 756893"/>
                  <a:gd name="connsiteY8" fmla="*/ 0 h 761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6893" h="761990">
                    <a:moveTo>
                      <a:pt x="407923" y="0"/>
                    </a:moveTo>
                    <a:lnTo>
                      <a:pt x="666710" y="94362"/>
                    </a:lnTo>
                    <a:lnTo>
                      <a:pt x="756893" y="345995"/>
                    </a:lnTo>
                    <a:cubicBezTo>
                      <a:pt x="756893" y="345995"/>
                      <a:pt x="737288" y="636944"/>
                      <a:pt x="349108" y="754897"/>
                    </a:cubicBezTo>
                    <a:cubicBezTo>
                      <a:pt x="349108" y="754897"/>
                      <a:pt x="415765" y="680194"/>
                      <a:pt x="439291" y="625149"/>
                    </a:cubicBezTo>
                    <a:cubicBezTo>
                      <a:pt x="439291" y="625149"/>
                      <a:pt x="184426" y="786351"/>
                      <a:pt x="4059" y="758829"/>
                    </a:cubicBezTo>
                    <a:cubicBezTo>
                      <a:pt x="-27309" y="574036"/>
                      <a:pt x="133452" y="318472"/>
                      <a:pt x="133452" y="318472"/>
                    </a:cubicBezTo>
                    <a:cubicBezTo>
                      <a:pt x="78558" y="342063"/>
                      <a:pt x="4059" y="404971"/>
                      <a:pt x="4059" y="404971"/>
                    </a:cubicBezTo>
                    <a:cubicBezTo>
                      <a:pt x="121689" y="15727"/>
                      <a:pt x="407923" y="0"/>
                      <a:pt x="40792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wrap="square" lIns="91425" tIns="45700" rIns="91425" bIns="45700" anchor="t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4000">
                  <a:solidFill>
                    <a:schemeClr val="dk1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31" name="Shape 4351">
                <a:extLst>
                  <a:ext uri="{FF2B5EF4-FFF2-40B4-BE49-F238E27FC236}">
                    <a16:creationId xmlns:a16="http://schemas.microsoft.com/office/drawing/2014/main" id="{0027C886-58FE-47BB-8FCE-A71103D503E8}"/>
                  </a:ext>
                </a:extLst>
              </p:cNvPr>
              <p:cNvSpPr/>
              <p:nvPr/>
            </p:nvSpPr>
            <p:spPr>
              <a:xfrm>
                <a:off x="9047308" y="1978247"/>
                <a:ext cx="784202" cy="78635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52800"/>
                    </a:moveTo>
                    <a:cubicBezTo>
                      <a:pt x="106200" y="14400"/>
                      <a:pt x="106200" y="14400"/>
                      <a:pt x="106200" y="14400"/>
                    </a:cubicBezTo>
                    <a:cubicBezTo>
                      <a:pt x="66600" y="0"/>
                      <a:pt x="66600" y="0"/>
                      <a:pt x="66600" y="0"/>
                    </a:cubicBezTo>
                    <a:cubicBezTo>
                      <a:pt x="66600" y="0"/>
                      <a:pt x="22800" y="2400"/>
                      <a:pt x="4800" y="61800"/>
                    </a:cubicBezTo>
                    <a:cubicBezTo>
                      <a:pt x="4800" y="61800"/>
                      <a:pt x="16200" y="52200"/>
                      <a:pt x="24600" y="48600"/>
                    </a:cubicBezTo>
                    <a:cubicBezTo>
                      <a:pt x="24600" y="48600"/>
                      <a:pt x="0" y="87600"/>
                      <a:pt x="4800" y="115800"/>
                    </a:cubicBezTo>
                    <a:cubicBezTo>
                      <a:pt x="32400" y="120000"/>
                      <a:pt x="71400" y="95400"/>
                      <a:pt x="71400" y="95400"/>
                    </a:cubicBezTo>
                    <a:cubicBezTo>
                      <a:pt x="67800" y="103800"/>
                      <a:pt x="57600" y="115200"/>
                      <a:pt x="57600" y="115200"/>
                    </a:cubicBezTo>
                    <a:cubicBezTo>
                      <a:pt x="117000" y="97200"/>
                      <a:pt x="120000" y="52800"/>
                      <a:pt x="120000" y="52800"/>
                    </a:cubicBezTo>
                    <a:moveTo>
                      <a:pt x="73200" y="81000"/>
                    </a:moveTo>
                    <a:cubicBezTo>
                      <a:pt x="73200" y="81000"/>
                      <a:pt x="79200" y="73800"/>
                      <a:pt x="82200" y="68400"/>
                    </a:cubicBezTo>
                    <a:cubicBezTo>
                      <a:pt x="82200" y="68400"/>
                      <a:pt x="56400" y="84000"/>
                      <a:pt x="39000" y="81600"/>
                    </a:cubicBezTo>
                    <a:cubicBezTo>
                      <a:pt x="35400" y="63000"/>
                      <a:pt x="51600" y="38400"/>
                      <a:pt x="51600" y="38400"/>
                    </a:cubicBezTo>
                    <a:cubicBezTo>
                      <a:pt x="46200" y="40800"/>
                      <a:pt x="39000" y="46800"/>
                      <a:pt x="39000" y="46800"/>
                    </a:cubicBezTo>
                    <a:cubicBezTo>
                      <a:pt x="50400" y="8400"/>
                      <a:pt x="79200" y="6600"/>
                      <a:pt x="79200" y="6600"/>
                    </a:cubicBezTo>
                    <a:cubicBezTo>
                      <a:pt x="104400" y="16200"/>
                      <a:pt x="104400" y="16200"/>
                      <a:pt x="104400" y="16200"/>
                    </a:cubicBezTo>
                    <a:cubicBezTo>
                      <a:pt x="113400" y="40800"/>
                      <a:pt x="113400" y="40800"/>
                      <a:pt x="113400" y="40800"/>
                    </a:cubicBezTo>
                    <a:cubicBezTo>
                      <a:pt x="113400" y="40800"/>
                      <a:pt x="111600" y="69600"/>
                      <a:pt x="73200" y="81000"/>
                    </a:cubicBezTo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4000">
                  <a:solidFill>
                    <a:schemeClr val="dk1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32" name="Shape 4352">
                <a:extLst>
                  <a:ext uri="{FF2B5EF4-FFF2-40B4-BE49-F238E27FC236}">
                    <a16:creationId xmlns:a16="http://schemas.microsoft.com/office/drawing/2014/main" id="{CDD51FF5-D976-47B0-8818-C517BB23837A}"/>
                  </a:ext>
                </a:extLst>
              </p:cNvPr>
              <p:cNvSpPr/>
              <p:nvPr/>
            </p:nvSpPr>
            <p:spPr>
              <a:xfrm>
                <a:off x="9278873" y="2021068"/>
                <a:ext cx="509829" cy="5080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6153" y="14883"/>
                    </a:moveTo>
                    <a:cubicBezTo>
                      <a:pt x="67384" y="0"/>
                      <a:pt x="67384" y="0"/>
                      <a:pt x="67384" y="0"/>
                    </a:cubicBezTo>
                    <a:cubicBezTo>
                      <a:pt x="67384" y="0"/>
                      <a:pt x="23076" y="2790"/>
                      <a:pt x="5538" y="62325"/>
                    </a:cubicBezTo>
                    <a:cubicBezTo>
                      <a:pt x="5538" y="62325"/>
                      <a:pt x="16615" y="53023"/>
                      <a:pt x="24923" y="49302"/>
                    </a:cubicBezTo>
                    <a:cubicBezTo>
                      <a:pt x="24923" y="49302"/>
                      <a:pt x="0" y="87441"/>
                      <a:pt x="5538" y="116279"/>
                    </a:cubicBezTo>
                    <a:cubicBezTo>
                      <a:pt x="32307" y="120000"/>
                      <a:pt x="72000" y="95813"/>
                      <a:pt x="72000" y="95813"/>
                    </a:cubicBezTo>
                    <a:cubicBezTo>
                      <a:pt x="67384" y="104186"/>
                      <a:pt x="58153" y="115348"/>
                      <a:pt x="58153" y="115348"/>
                    </a:cubicBezTo>
                    <a:cubicBezTo>
                      <a:pt x="117230" y="97674"/>
                      <a:pt x="120000" y="53023"/>
                      <a:pt x="120000" y="53023"/>
                    </a:cubicBezTo>
                    <a:cubicBezTo>
                      <a:pt x="106153" y="14883"/>
                      <a:pt x="106153" y="14883"/>
                      <a:pt x="106153" y="14883"/>
                    </a:cubicBezTo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4000">
                  <a:solidFill>
                    <a:schemeClr val="dk1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33" name="Shape 4367">
                <a:extLst>
                  <a:ext uri="{FF2B5EF4-FFF2-40B4-BE49-F238E27FC236}">
                    <a16:creationId xmlns:a16="http://schemas.microsoft.com/office/drawing/2014/main" id="{920CD42A-D2D7-40BD-BC00-13F3F3F4FB36}"/>
                  </a:ext>
                </a:extLst>
              </p:cNvPr>
              <p:cNvSpPr/>
              <p:nvPr/>
            </p:nvSpPr>
            <p:spPr>
              <a:xfrm>
                <a:off x="9808162" y="2340280"/>
                <a:ext cx="19459" cy="778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0"/>
                    </a:move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96000" y="60000"/>
                      <a:pt x="72000" y="60000"/>
                      <a:pt x="0" y="0"/>
                    </a:cubicBezTo>
                  </a:path>
                </a:pathLst>
              </a:custGeom>
              <a:solidFill>
                <a:srgbClr val="E5C06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4000">
                  <a:solidFill>
                    <a:schemeClr val="dk1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</p:grpSp>
        <p:sp>
          <p:nvSpPr>
            <p:cNvPr id="114" name="Shape 4353">
              <a:extLst>
                <a:ext uri="{FF2B5EF4-FFF2-40B4-BE49-F238E27FC236}">
                  <a16:creationId xmlns:a16="http://schemas.microsoft.com/office/drawing/2014/main" id="{F717DD16-EF0C-4E4F-B354-6178DF5F7392}"/>
                </a:ext>
              </a:extLst>
            </p:cNvPr>
            <p:cNvSpPr/>
            <p:nvPr/>
          </p:nvSpPr>
          <p:spPr>
            <a:xfrm>
              <a:off x="9808162" y="1707695"/>
              <a:ext cx="644098" cy="8603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30136"/>
                  </a:moveTo>
                  <a:cubicBezTo>
                    <a:pt x="97317" y="98630"/>
                    <a:pt x="97317" y="98630"/>
                    <a:pt x="97317" y="9863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120000"/>
                    <a:pt x="68048" y="80547"/>
                    <a:pt x="19756" y="44931"/>
                  </a:cubicBezTo>
                  <a:cubicBezTo>
                    <a:pt x="79756" y="0"/>
                    <a:pt x="79756" y="0"/>
                    <a:pt x="79756" y="0"/>
                  </a:cubicBezTo>
                  <a:cubicBezTo>
                    <a:pt x="120000" y="30136"/>
                    <a:pt x="120000" y="30136"/>
                    <a:pt x="120000" y="30136"/>
                  </a:cubicBezTo>
                </a:path>
              </a:pathLst>
            </a:custGeom>
            <a:solidFill>
              <a:srgbClr val="0F549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15" name="Shape 4354">
              <a:extLst>
                <a:ext uri="{FF2B5EF4-FFF2-40B4-BE49-F238E27FC236}">
                  <a16:creationId xmlns:a16="http://schemas.microsoft.com/office/drawing/2014/main" id="{AC933F79-62D5-4F78-B438-D3E138564EB4}"/>
                </a:ext>
              </a:extLst>
            </p:cNvPr>
            <p:cNvSpPr/>
            <p:nvPr/>
          </p:nvSpPr>
          <p:spPr>
            <a:xfrm>
              <a:off x="9232172" y="1341768"/>
              <a:ext cx="858147" cy="64815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9863" y="0"/>
                  </a:moveTo>
                  <a:cubicBezTo>
                    <a:pt x="20821" y="23272"/>
                    <a:pt x="20821" y="23272"/>
                    <a:pt x="20821" y="23272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120000"/>
                    <a:pt x="38904" y="52363"/>
                    <a:pt x="75068" y="99636"/>
                  </a:cubicBezTo>
                  <a:cubicBezTo>
                    <a:pt x="120000" y="40000"/>
                    <a:pt x="120000" y="40000"/>
                    <a:pt x="120000" y="40000"/>
                  </a:cubicBezTo>
                  <a:lnTo>
                    <a:pt x="89863" y="0"/>
                  </a:lnTo>
                  <a:close/>
                </a:path>
              </a:pathLst>
            </a:custGeom>
            <a:solidFill>
              <a:srgbClr val="0F549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16" name="Shape 4355">
              <a:extLst>
                <a:ext uri="{FF2B5EF4-FFF2-40B4-BE49-F238E27FC236}">
                  <a16:creationId xmlns:a16="http://schemas.microsoft.com/office/drawing/2014/main" id="{3E5A764F-5C9B-4446-A59C-E8816C0B020F}"/>
                </a:ext>
              </a:extLst>
            </p:cNvPr>
            <p:cNvSpPr/>
            <p:nvPr/>
          </p:nvSpPr>
          <p:spPr>
            <a:xfrm>
              <a:off x="10055292" y="650789"/>
              <a:ext cx="1095549" cy="109583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6236" y="95053"/>
                  </a:moveTo>
                  <a:cubicBezTo>
                    <a:pt x="35698" y="104516"/>
                    <a:pt x="47741" y="113548"/>
                    <a:pt x="63655" y="120000"/>
                  </a:cubicBezTo>
                  <a:cubicBezTo>
                    <a:pt x="89032" y="91182"/>
                    <a:pt x="107096" y="59354"/>
                    <a:pt x="120000" y="33548"/>
                  </a:cubicBezTo>
                  <a:cubicBezTo>
                    <a:pt x="111397" y="30107"/>
                    <a:pt x="104946" y="25806"/>
                    <a:pt x="100215" y="20645"/>
                  </a:cubicBezTo>
                  <a:cubicBezTo>
                    <a:pt x="93763" y="14623"/>
                    <a:pt x="90322" y="8172"/>
                    <a:pt x="87741" y="3010"/>
                  </a:cubicBezTo>
                  <a:cubicBezTo>
                    <a:pt x="87311" y="1720"/>
                    <a:pt x="86881" y="860"/>
                    <a:pt x="86881" y="0"/>
                  </a:cubicBezTo>
                  <a:cubicBezTo>
                    <a:pt x="60645" y="12473"/>
                    <a:pt x="28817" y="30967"/>
                    <a:pt x="0" y="56344"/>
                  </a:cubicBezTo>
                  <a:cubicBezTo>
                    <a:pt x="860" y="58494"/>
                    <a:pt x="2150" y="60645"/>
                    <a:pt x="3440" y="63225"/>
                  </a:cubicBezTo>
                  <a:cubicBezTo>
                    <a:pt x="7741" y="72258"/>
                    <a:pt x="15053" y="84301"/>
                    <a:pt x="26236" y="95053"/>
                  </a:cubicBezTo>
                </a:path>
              </a:pathLst>
            </a:custGeom>
            <a:solidFill>
              <a:srgbClr val="BDDE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17" name="Shape 4356">
              <a:extLst>
                <a:ext uri="{FF2B5EF4-FFF2-40B4-BE49-F238E27FC236}">
                  <a16:creationId xmlns:a16="http://schemas.microsoft.com/office/drawing/2014/main" id="{0DFD741D-223B-4C38-80B8-C83F011491E7}"/>
                </a:ext>
              </a:extLst>
            </p:cNvPr>
            <p:cNvSpPr/>
            <p:nvPr/>
          </p:nvSpPr>
          <p:spPr>
            <a:xfrm>
              <a:off x="10888144" y="450308"/>
              <a:ext cx="463127" cy="46324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9491" y="92542"/>
                  </a:moveTo>
                  <a:cubicBezTo>
                    <a:pt x="40677" y="103728"/>
                    <a:pt x="54915" y="112881"/>
                    <a:pt x="73220" y="120000"/>
                  </a:cubicBezTo>
                  <a:cubicBezTo>
                    <a:pt x="105762" y="50847"/>
                    <a:pt x="120000" y="0"/>
                    <a:pt x="120000" y="0"/>
                  </a:cubicBezTo>
                  <a:cubicBezTo>
                    <a:pt x="120000" y="0"/>
                    <a:pt x="70169" y="14237"/>
                    <a:pt x="0" y="46779"/>
                  </a:cubicBezTo>
                  <a:cubicBezTo>
                    <a:pt x="1016" y="48813"/>
                    <a:pt x="2033" y="50847"/>
                    <a:pt x="3050" y="53898"/>
                  </a:cubicBezTo>
                  <a:cubicBezTo>
                    <a:pt x="8135" y="65084"/>
                    <a:pt x="16271" y="79322"/>
                    <a:pt x="29491" y="92542"/>
                  </a:cubicBezTo>
                </a:path>
              </a:pathLst>
            </a:custGeom>
            <a:solidFill>
              <a:srgbClr val="BDDE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18" name="Shape 4357">
              <a:extLst>
                <a:ext uri="{FF2B5EF4-FFF2-40B4-BE49-F238E27FC236}">
                  <a16:creationId xmlns:a16="http://schemas.microsoft.com/office/drawing/2014/main" id="{E560BEC8-332D-4CE5-BEE9-BF7692E14C78}"/>
                </a:ext>
              </a:extLst>
            </p:cNvPr>
            <p:cNvSpPr/>
            <p:nvPr/>
          </p:nvSpPr>
          <p:spPr>
            <a:xfrm>
              <a:off x="9455950" y="1195787"/>
              <a:ext cx="1144196" cy="115227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4657" y="37269"/>
                  </a:moveTo>
                  <a:cubicBezTo>
                    <a:pt x="73561" y="26211"/>
                    <a:pt x="66164" y="14334"/>
                    <a:pt x="61643" y="5733"/>
                  </a:cubicBezTo>
                  <a:cubicBezTo>
                    <a:pt x="60821" y="3686"/>
                    <a:pt x="59999" y="1638"/>
                    <a:pt x="59178" y="0"/>
                  </a:cubicBezTo>
                  <a:cubicBezTo>
                    <a:pt x="35342" y="21706"/>
                    <a:pt x="13972" y="48327"/>
                    <a:pt x="0" y="80682"/>
                  </a:cubicBezTo>
                  <a:cubicBezTo>
                    <a:pt x="0" y="80682"/>
                    <a:pt x="4520" y="93378"/>
                    <a:pt x="15205" y="103617"/>
                  </a:cubicBezTo>
                  <a:cubicBezTo>
                    <a:pt x="25890" y="114266"/>
                    <a:pt x="39452" y="120000"/>
                    <a:pt x="39452" y="120000"/>
                  </a:cubicBezTo>
                  <a:cubicBezTo>
                    <a:pt x="71917" y="106484"/>
                    <a:pt x="98630" y="84778"/>
                    <a:pt x="119999" y="61023"/>
                  </a:cubicBezTo>
                  <a:cubicBezTo>
                    <a:pt x="105205" y="54880"/>
                    <a:pt x="93698" y="46279"/>
                    <a:pt x="84657" y="37269"/>
                  </a:cubicBezTo>
                </a:path>
              </a:pathLst>
            </a:custGeom>
            <a:solidFill>
              <a:srgbClr val="BDDE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19" name="Shape 4358">
              <a:extLst>
                <a:ext uri="{FF2B5EF4-FFF2-40B4-BE49-F238E27FC236}">
                  <a16:creationId xmlns:a16="http://schemas.microsoft.com/office/drawing/2014/main" id="{578C813F-A704-468A-B300-178A70E5D7C5}"/>
                </a:ext>
              </a:extLst>
            </p:cNvPr>
            <p:cNvSpPr/>
            <p:nvPr/>
          </p:nvSpPr>
          <p:spPr>
            <a:xfrm>
              <a:off x="10849224" y="631325"/>
              <a:ext cx="321076" cy="32505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5365" y="76626"/>
                  </a:moveTo>
                  <a:cubicBezTo>
                    <a:pt x="61463" y="93975"/>
                    <a:pt x="83414" y="108433"/>
                    <a:pt x="112682" y="119999"/>
                  </a:cubicBezTo>
                  <a:cubicBezTo>
                    <a:pt x="114146" y="114216"/>
                    <a:pt x="117073" y="109879"/>
                    <a:pt x="120000" y="104096"/>
                  </a:cubicBezTo>
                  <a:cubicBezTo>
                    <a:pt x="93658" y="93975"/>
                    <a:pt x="73170" y="80963"/>
                    <a:pt x="57073" y="65060"/>
                  </a:cubicBezTo>
                  <a:cubicBezTo>
                    <a:pt x="38048" y="46265"/>
                    <a:pt x="26341" y="26024"/>
                    <a:pt x="19024" y="10120"/>
                  </a:cubicBezTo>
                  <a:cubicBezTo>
                    <a:pt x="17560" y="5783"/>
                    <a:pt x="16097" y="2891"/>
                    <a:pt x="14634" y="0"/>
                  </a:cubicBezTo>
                  <a:cubicBezTo>
                    <a:pt x="10243" y="2891"/>
                    <a:pt x="4390" y="4337"/>
                    <a:pt x="0" y="7228"/>
                  </a:cubicBezTo>
                  <a:cubicBezTo>
                    <a:pt x="0" y="10120"/>
                    <a:pt x="1463" y="13012"/>
                    <a:pt x="2926" y="17349"/>
                  </a:cubicBezTo>
                  <a:cubicBezTo>
                    <a:pt x="11707" y="34698"/>
                    <a:pt x="23414" y="56385"/>
                    <a:pt x="45365" y="76626"/>
                  </a:cubicBezTo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0" name="Shape 4359">
              <a:extLst>
                <a:ext uri="{FF2B5EF4-FFF2-40B4-BE49-F238E27FC236}">
                  <a16:creationId xmlns:a16="http://schemas.microsoft.com/office/drawing/2014/main" id="{31FE719B-6FE6-414F-885B-73DCC35B11F8}"/>
                </a:ext>
              </a:extLst>
            </p:cNvPr>
            <p:cNvSpPr/>
            <p:nvPr/>
          </p:nvSpPr>
          <p:spPr>
            <a:xfrm>
              <a:off x="10020265" y="1164643"/>
              <a:ext cx="616854" cy="6170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7388" y="75668"/>
                  </a:moveTo>
                  <a:cubicBezTo>
                    <a:pt x="64203" y="92484"/>
                    <a:pt x="85605" y="108535"/>
                    <a:pt x="113121" y="120000"/>
                  </a:cubicBezTo>
                  <a:cubicBezTo>
                    <a:pt x="115414" y="117707"/>
                    <a:pt x="117707" y="115414"/>
                    <a:pt x="120000" y="113121"/>
                  </a:cubicBezTo>
                  <a:cubicBezTo>
                    <a:pt x="91719" y="101656"/>
                    <a:pt x="70318" y="85605"/>
                    <a:pt x="53503" y="68789"/>
                  </a:cubicBezTo>
                  <a:cubicBezTo>
                    <a:pt x="33630" y="49681"/>
                    <a:pt x="20636" y="28280"/>
                    <a:pt x="12993" y="12229"/>
                  </a:cubicBezTo>
                  <a:cubicBezTo>
                    <a:pt x="10700" y="7643"/>
                    <a:pt x="8407" y="3821"/>
                    <a:pt x="6878" y="0"/>
                  </a:cubicBezTo>
                  <a:cubicBezTo>
                    <a:pt x="4585" y="2292"/>
                    <a:pt x="2292" y="4585"/>
                    <a:pt x="0" y="6114"/>
                  </a:cubicBezTo>
                  <a:cubicBezTo>
                    <a:pt x="1528" y="9171"/>
                    <a:pt x="3057" y="12993"/>
                    <a:pt x="4585" y="16815"/>
                  </a:cubicBezTo>
                  <a:cubicBezTo>
                    <a:pt x="12993" y="32866"/>
                    <a:pt x="26751" y="55031"/>
                    <a:pt x="47388" y="75668"/>
                  </a:cubicBezTo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1" name="Shape 4360">
              <a:extLst>
                <a:ext uri="{FF2B5EF4-FFF2-40B4-BE49-F238E27FC236}">
                  <a16:creationId xmlns:a16="http://schemas.microsoft.com/office/drawing/2014/main" id="{1886D8C0-0006-482B-99E1-B3B33700523A}"/>
                </a:ext>
              </a:extLst>
            </p:cNvPr>
            <p:cNvSpPr/>
            <p:nvPr/>
          </p:nvSpPr>
          <p:spPr>
            <a:xfrm>
              <a:off x="9518221" y="1573392"/>
              <a:ext cx="702473" cy="70460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0387" y="0"/>
                  </a:moveTo>
                  <a:lnTo>
                    <a:pt x="120000" y="20220"/>
                  </a:lnTo>
                  <a:lnTo>
                    <a:pt x="0" y="120000"/>
                  </a:lnTo>
                  <a:lnTo>
                    <a:pt x="100387" y="0"/>
                  </a:lnTo>
                  <a:close/>
                </a:path>
              </a:pathLst>
            </a:custGeom>
            <a:solidFill>
              <a:srgbClr val="0F549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2" name="Shape 4362">
              <a:extLst>
                <a:ext uri="{FF2B5EF4-FFF2-40B4-BE49-F238E27FC236}">
                  <a16:creationId xmlns:a16="http://schemas.microsoft.com/office/drawing/2014/main" id="{3144AC05-FE64-4B0F-97CD-212295C7A76B}"/>
                </a:ext>
              </a:extLst>
            </p:cNvPr>
            <p:cNvSpPr/>
            <p:nvPr/>
          </p:nvSpPr>
          <p:spPr>
            <a:xfrm>
              <a:off x="11236461" y="265399"/>
              <a:ext cx="297723" cy="29780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7843" y="87058"/>
                  </a:lnTo>
                  <a:lnTo>
                    <a:pt x="0" y="120000"/>
                  </a:lnTo>
                  <a:lnTo>
                    <a:pt x="33725" y="113725"/>
                  </a:lnTo>
                  <a:lnTo>
                    <a:pt x="120000" y="0"/>
                  </a:lnTo>
                </a:path>
              </a:pathLst>
            </a:cu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3" name="Shape 4365">
              <a:extLst>
                <a:ext uri="{FF2B5EF4-FFF2-40B4-BE49-F238E27FC236}">
                  <a16:creationId xmlns:a16="http://schemas.microsoft.com/office/drawing/2014/main" id="{F9FC4ECE-EBB4-441D-B283-E2941A4F37D4}"/>
                </a:ext>
              </a:extLst>
            </p:cNvPr>
            <p:cNvSpPr/>
            <p:nvPr/>
          </p:nvSpPr>
          <p:spPr>
            <a:xfrm>
              <a:off x="11351269" y="450308"/>
              <a:ext cx="0" cy="389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264D6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4" name="Shape 4366">
              <a:extLst>
                <a:ext uri="{FF2B5EF4-FFF2-40B4-BE49-F238E27FC236}">
                  <a16:creationId xmlns:a16="http://schemas.microsoft.com/office/drawing/2014/main" id="{0C736411-0FE2-4E6E-B0D5-B1AB00B7A853}"/>
                </a:ext>
              </a:extLst>
            </p:cNvPr>
            <p:cNvSpPr/>
            <p:nvPr/>
          </p:nvSpPr>
          <p:spPr>
            <a:xfrm>
              <a:off x="9827619" y="1865354"/>
              <a:ext cx="698581" cy="48660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0337" y="98709"/>
                  </a:moveTo>
                  <a:cubicBezTo>
                    <a:pt x="20898" y="106451"/>
                    <a:pt x="10786" y="113225"/>
                    <a:pt x="674" y="119032"/>
                  </a:cubicBezTo>
                  <a:cubicBezTo>
                    <a:pt x="674" y="119032"/>
                    <a:pt x="674" y="119032"/>
                    <a:pt x="0" y="119032"/>
                  </a:cubicBezTo>
                  <a:cubicBezTo>
                    <a:pt x="0" y="119032"/>
                    <a:pt x="0" y="119032"/>
                    <a:pt x="0" y="119032"/>
                  </a:cubicBezTo>
                  <a:cubicBezTo>
                    <a:pt x="674" y="120000"/>
                    <a:pt x="674" y="120000"/>
                    <a:pt x="674" y="120000"/>
                  </a:cubicBezTo>
                  <a:cubicBezTo>
                    <a:pt x="10786" y="113225"/>
                    <a:pt x="20898" y="106451"/>
                    <a:pt x="30337" y="98709"/>
                  </a:cubicBezTo>
                  <a:cubicBezTo>
                    <a:pt x="30337" y="98709"/>
                    <a:pt x="30337" y="98709"/>
                    <a:pt x="30337" y="98709"/>
                  </a:cubicBezTo>
                  <a:moveTo>
                    <a:pt x="120000" y="0"/>
                  </a:moveTo>
                  <a:cubicBezTo>
                    <a:pt x="115955" y="5806"/>
                    <a:pt x="111235" y="12580"/>
                    <a:pt x="106516" y="18387"/>
                  </a:cubicBezTo>
                  <a:cubicBezTo>
                    <a:pt x="106516" y="18387"/>
                    <a:pt x="106516" y="18387"/>
                    <a:pt x="106516" y="18387"/>
                  </a:cubicBezTo>
                  <a:cubicBezTo>
                    <a:pt x="111235" y="12580"/>
                    <a:pt x="115955" y="5806"/>
                    <a:pt x="12000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5" name="Shape 4368">
              <a:extLst>
                <a:ext uri="{FF2B5EF4-FFF2-40B4-BE49-F238E27FC236}">
                  <a16:creationId xmlns:a16="http://schemas.microsoft.com/office/drawing/2014/main" id="{A89D6033-4EEA-47C2-80A2-8EDB72F1DE19}"/>
                </a:ext>
              </a:extLst>
            </p:cNvPr>
            <p:cNvSpPr/>
            <p:nvPr/>
          </p:nvSpPr>
          <p:spPr>
            <a:xfrm>
              <a:off x="10004697" y="1939317"/>
              <a:ext cx="443666" cy="32505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cubicBezTo>
                    <a:pt x="84955" y="44819"/>
                    <a:pt x="44601" y="86746"/>
                    <a:pt x="0" y="119999"/>
                  </a:cubicBezTo>
                  <a:cubicBezTo>
                    <a:pt x="0" y="119999"/>
                    <a:pt x="0" y="119999"/>
                    <a:pt x="0" y="119999"/>
                  </a:cubicBezTo>
                  <a:cubicBezTo>
                    <a:pt x="44601" y="86746"/>
                    <a:pt x="84955" y="44819"/>
                    <a:pt x="120000" y="0"/>
                  </a:cubicBezTo>
                  <a:cubicBezTo>
                    <a:pt x="120000" y="0"/>
                    <a:pt x="120000" y="0"/>
                    <a:pt x="120000" y="0"/>
                  </a:cubicBezTo>
                </a:path>
              </a:pathLst>
            </a:custGeom>
            <a:solidFill>
              <a:srgbClr val="264D6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6" name="Freeform: Shape 133">
              <a:extLst>
                <a:ext uri="{FF2B5EF4-FFF2-40B4-BE49-F238E27FC236}">
                  <a16:creationId xmlns:a16="http://schemas.microsoft.com/office/drawing/2014/main" id="{E333CD90-7B55-4358-A68F-ABD0CB72A1A8}"/>
                </a:ext>
              </a:extLst>
            </p:cNvPr>
            <p:cNvSpPr/>
            <p:nvPr/>
          </p:nvSpPr>
          <p:spPr>
            <a:xfrm>
              <a:off x="9695297" y="547629"/>
              <a:ext cx="1620944" cy="1800434"/>
            </a:xfrm>
            <a:custGeom>
              <a:avLst/>
              <a:gdLst>
                <a:gd name="connsiteX0" fmla="*/ 736411 w 1620944"/>
                <a:gd name="connsiteY0" fmla="*/ 1144492 h 1800434"/>
                <a:gd name="connsiteX1" fmla="*/ 904840 w 1620944"/>
                <a:gd name="connsiteY1" fmla="*/ 1234826 h 1800434"/>
                <a:gd name="connsiteX2" fmla="*/ 830417 w 1620944"/>
                <a:gd name="connsiteY2" fmla="*/ 1317311 h 1800434"/>
                <a:gd name="connsiteX3" fmla="*/ 752080 w 1620944"/>
                <a:gd name="connsiteY3" fmla="*/ 1391941 h 1800434"/>
                <a:gd name="connsiteX4" fmla="*/ 309443 w 1620944"/>
                <a:gd name="connsiteY4" fmla="*/ 1717949 h 1800434"/>
                <a:gd name="connsiteX5" fmla="*/ 137092 w 1620944"/>
                <a:gd name="connsiteY5" fmla="*/ 1800434 h 1800434"/>
                <a:gd name="connsiteX6" fmla="*/ 133179 w 1620944"/>
                <a:gd name="connsiteY6" fmla="*/ 1800434 h 1800434"/>
                <a:gd name="connsiteX7" fmla="*/ 113589 w 1620944"/>
                <a:gd name="connsiteY7" fmla="*/ 1792574 h 1800434"/>
                <a:gd name="connsiteX8" fmla="*/ 0 w 1620944"/>
                <a:gd name="connsiteY8" fmla="*/ 1721874 h 1800434"/>
                <a:gd name="connsiteX9" fmla="*/ 736411 w 1620944"/>
                <a:gd name="connsiteY9" fmla="*/ 1144492 h 1800434"/>
                <a:gd name="connsiteX10" fmla="*/ 1391775 w 1620944"/>
                <a:gd name="connsiteY10" fmla="*/ 326998 h 1800434"/>
                <a:gd name="connsiteX11" fmla="*/ 1471108 w 1620944"/>
                <a:gd name="connsiteY11" fmla="*/ 365925 h 1800434"/>
                <a:gd name="connsiteX12" fmla="*/ 1451275 w 1620944"/>
                <a:gd name="connsiteY12" fmla="*/ 408746 h 1800434"/>
                <a:gd name="connsiteX13" fmla="*/ 1431237 w 1620944"/>
                <a:gd name="connsiteY13" fmla="*/ 398445 h 1800434"/>
                <a:gd name="connsiteX14" fmla="*/ 1451650 w 1620944"/>
                <a:gd name="connsiteY14" fmla="*/ 409148 h 1800434"/>
                <a:gd name="connsiteX15" fmla="*/ 1102779 w 1620944"/>
                <a:gd name="connsiteY15" fmla="*/ 997662 h 1800434"/>
                <a:gd name="connsiteX16" fmla="*/ 941472 w 1620944"/>
                <a:gd name="connsiteY16" fmla="*/ 1198837 h 1800434"/>
                <a:gd name="connsiteX17" fmla="*/ 941821 w 1620944"/>
                <a:gd name="connsiteY17" fmla="*/ 1198992 h 1800434"/>
                <a:gd name="connsiteX18" fmla="*/ 906457 w 1620944"/>
                <a:gd name="connsiteY18" fmla="*/ 1234027 h 1800434"/>
                <a:gd name="connsiteX19" fmla="*/ 737501 w 1620944"/>
                <a:gd name="connsiteY19" fmla="*/ 1144492 h 1800434"/>
                <a:gd name="connsiteX20" fmla="*/ 768934 w 1620944"/>
                <a:gd name="connsiteY20" fmla="*/ 1109457 h 1800434"/>
                <a:gd name="connsiteX21" fmla="*/ 850957 w 1620944"/>
                <a:gd name="connsiteY21" fmla="*/ 1158604 h 1800434"/>
                <a:gd name="connsiteX22" fmla="*/ 896163 w 1620944"/>
                <a:gd name="connsiteY22" fmla="*/ 1178698 h 1800434"/>
                <a:gd name="connsiteX23" fmla="*/ 850576 w 1620944"/>
                <a:gd name="connsiteY23" fmla="*/ 1158221 h 1800434"/>
                <a:gd name="connsiteX24" fmla="*/ 768636 w 1620944"/>
                <a:gd name="connsiteY24" fmla="*/ 1108612 h 1800434"/>
                <a:gd name="connsiteX25" fmla="*/ 1117992 w 1620944"/>
                <a:gd name="connsiteY25" fmla="*/ 707796 h 1800434"/>
                <a:gd name="connsiteX26" fmla="*/ 1129768 w 1620944"/>
                <a:gd name="connsiteY26" fmla="*/ 696008 h 1800434"/>
                <a:gd name="connsiteX27" fmla="*/ 1165097 w 1620944"/>
                <a:gd name="connsiteY27" fmla="*/ 644920 h 1800434"/>
                <a:gd name="connsiteX28" fmla="*/ 1274516 w 1620944"/>
                <a:gd name="connsiteY28" fmla="*/ 501000 h 1800434"/>
                <a:gd name="connsiteX29" fmla="*/ 1368888 w 1620944"/>
                <a:gd name="connsiteY29" fmla="*/ 366394 h 1800434"/>
                <a:gd name="connsiteX30" fmla="*/ 1367976 w 1620944"/>
                <a:gd name="connsiteY30" fmla="*/ 365925 h 1800434"/>
                <a:gd name="connsiteX31" fmla="*/ 1391775 w 1620944"/>
                <a:gd name="connsiteY31" fmla="*/ 326998 h 1800434"/>
                <a:gd name="connsiteX32" fmla="*/ 1620944 w 1620944"/>
                <a:gd name="connsiteY32" fmla="*/ 0 h 1800434"/>
                <a:gd name="connsiteX33" fmla="*/ 1471780 w 1620944"/>
                <a:gd name="connsiteY33" fmla="*/ 365927 h 1800434"/>
                <a:gd name="connsiteX34" fmla="*/ 1393273 w 1620944"/>
                <a:gd name="connsiteY34" fmla="*/ 326578 h 1800434"/>
                <a:gd name="connsiteX35" fmla="*/ 1597391 w 1620944"/>
                <a:gd name="connsiteY35" fmla="*/ 3934 h 1800434"/>
                <a:gd name="connsiteX36" fmla="*/ 1620944 w 1620944"/>
                <a:gd name="connsiteY36" fmla="*/ 0 h 1800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20944" h="1800434">
                  <a:moveTo>
                    <a:pt x="736411" y="1144492"/>
                  </a:moveTo>
                  <a:cubicBezTo>
                    <a:pt x="787331" y="1179842"/>
                    <a:pt x="842172" y="1211262"/>
                    <a:pt x="904840" y="1234826"/>
                  </a:cubicBezTo>
                  <a:cubicBezTo>
                    <a:pt x="881345" y="1262321"/>
                    <a:pt x="857841" y="1289816"/>
                    <a:pt x="830417" y="1317311"/>
                  </a:cubicBezTo>
                  <a:cubicBezTo>
                    <a:pt x="806913" y="1340881"/>
                    <a:pt x="779496" y="1368376"/>
                    <a:pt x="752080" y="1391941"/>
                  </a:cubicBezTo>
                  <a:cubicBezTo>
                    <a:pt x="622814" y="1513700"/>
                    <a:pt x="473967" y="1627610"/>
                    <a:pt x="309443" y="1717949"/>
                  </a:cubicBezTo>
                  <a:cubicBezTo>
                    <a:pt x="254609" y="1749369"/>
                    <a:pt x="195854" y="1776864"/>
                    <a:pt x="137092" y="1800434"/>
                  </a:cubicBezTo>
                  <a:cubicBezTo>
                    <a:pt x="137092" y="1800434"/>
                    <a:pt x="137092" y="1800434"/>
                    <a:pt x="133179" y="1800434"/>
                  </a:cubicBezTo>
                  <a:cubicBezTo>
                    <a:pt x="129258" y="1796504"/>
                    <a:pt x="125344" y="1796504"/>
                    <a:pt x="113589" y="1792574"/>
                  </a:cubicBezTo>
                  <a:cubicBezTo>
                    <a:pt x="113589" y="1792574"/>
                    <a:pt x="113589" y="1792574"/>
                    <a:pt x="0" y="1721874"/>
                  </a:cubicBezTo>
                  <a:cubicBezTo>
                    <a:pt x="274192" y="1568690"/>
                    <a:pt x="520966" y="1360516"/>
                    <a:pt x="736411" y="1144492"/>
                  </a:cubicBezTo>
                  <a:close/>
                  <a:moveTo>
                    <a:pt x="1391775" y="326998"/>
                  </a:moveTo>
                  <a:cubicBezTo>
                    <a:pt x="1415575" y="342569"/>
                    <a:pt x="1443341" y="354247"/>
                    <a:pt x="1471108" y="365925"/>
                  </a:cubicBezTo>
                  <a:cubicBezTo>
                    <a:pt x="1467141" y="377603"/>
                    <a:pt x="1459207" y="393174"/>
                    <a:pt x="1451275" y="408746"/>
                  </a:cubicBezTo>
                  <a:lnTo>
                    <a:pt x="1431237" y="398445"/>
                  </a:lnTo>
                  <a:lnTo>
                    <a:pt x="1451650" y="409148"/>
                  </a:lnTo>
                  <a:cubicBezTo>
                    <a:pt x="1366273" y="585977"/>
                    <a:pt x="1252190" y="793753"/>
                    <a:pt x="1102779" y="997662"/>
                  </a:cubicBezTo>
                  <a:lnTo>
                    <a:pt x="941472" y="1198837"/>
                  </a:lnTo>
                  <a:lnTo>
                    <a:pt x="941821" y="1198992"/>
                  </a:lnTo>
                  <a:cubicBezTo>
                    <a:pt x="930032" y="1210670"/>
                    <a:pt x="918244" y="1222349"/>
                    <a:pt x="906457" y="1234027"/>
                  </a:cubicBezTo>
                  <a:cubicBezTo>
                    <a:pt x="843589" y="1210670"/>
                    <a:pt x="788581" y="1179528"/>
                    <a:pt x="737501" y="1144492"/>
                  </a:cubicBezTo>
                  <a:cubicBezTo>
                    <a:pt x="745359" y="1132814"/>
                    <a:pt x="757146" y="1121136"/>
                    <a:pt x="768934" y="1109457"/>
                  </a:cubicBezTo>
                  <a:cubicBezTo>
                    <a:pt x="794474" y="1126975"/>
                    <a:pt x="821979" y="1143519"/>
                    <a:pt x="850957" y="1158604"/>
                  </a:cubicBezTo>
                  <a:lnTo>
                    <a:pt x="896163" y="1178698"/>
                  </a:lnTo>
                  <a:lnTo>
                    <a:pt x="850576" y="1158221"/>
                  </a:lnTo>
                  <a:cubicBezTo>
                    <a:pt x="821626" y="1142994"/>
                    <a:pt x="794150" y="1126294"/>
                    <a:pt x="768636" y="1108612"/>
                  </a:cubicBezTo>
                  <a:cubicBezTo>
                    <a:pt x="898170" y="975002"/>
                    <a:pt x="1015933" y="837470"/>
                    <a:pt x="1117992" y="707796"/>
                  </a:cubicBezTo>
                  <a:cubicBezTo>
                    <a:pt x="1121914" y="703867"/>
                    <a:pt x="1125841" y="699937"/>
                    <a:pt x="1129768" y="696008"/>
                  </a:cubicBezTo>
                  <a:cubicBezTo>
                    <a:pt x="1145466" y="680291"/>
                    <a:pt x="1157242" y="664567"/>
                    <a:pt x="1165097" y="644920"/>
                  </a:cubicBezTo>
                  <a:cubicBezTo>
                    <a:pt x="1204351" y="595801"/>
                    <a:pt x="1240660" y="547663"/>
                    <a:pt x="1274516" y="501000"/>
                  </a:cubicBezTo>
                  <a:lnTo>
                    <a:pt x="1368888" y="366394"/>
                  </a:lnTo>
                  <a:lnTo>
                    <a:pt x="1367976" y="365925"/>
                  </a:lnTo>
                  <a:cubicBezTo>
                    <a:pt x="1375909" y="354247"/>
                    <a:pt x="1383842" y="342569"/>
                    <a:pt x="1391775" y="326998"/>
                  </a:cubicBezTo>
                  <a:close/>
                  <a:moveTo>
                    <a:pt x="1620944" y="0"/>
                  </a:moveTo>
                  <a:cubicBezTo>
                    <a:pt x="1593466" y="78693"/>
                    <a:pt x="1546361" y="208539"/>
                    <a:pt x="1471780" y="365927"/>
                  </a:cubicBezTo>
                  <a:cubicBezTo>
                    <a:pt x="1444302" y="354123"/>
                    <a:pt x="1416824" y="342319"/>
                    <a:pt x="1393273" y="326578"/>
                  </a:cubicBezTo>
                  <a:cubicBezTo>
                    <a:pt x="1487481" y="192798"/>
                    <a:pt x="1554212" y="78693"/>
                    <a:pt x="1597391" y="3934"/>
                  </a:cubicBezTo>
                  <a:cubicBezTo>
                    <a:pt x="1597391" y="3934"/>
                    <a:pt x="1597391" y="3934"/>
                    <a:pt x="1620944" y="0"/>
                  </a:cubicBezTo>
                  <a:close/>
                </a:path>
              </a:pathLst>
            </a:custGeom>
            <a:solidFill>
              <a:srgbClr val="3F3F3F">
                <a:alpha val="30000"/>
              </a:srgbClr>
            </a:solidFill>
            <a:ln>
              <a:noFill/>
            </a:ln>
          </p:spPr>
          <p:txBody>
            <a:bodyPr wrap="square"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7" name="Shape 4374">
              <a:extLst>
                <a:ext uri="{FF2B5EF4-FFF2-40B4-BE49-F238E27FC236}">
                  <a16:creationId xmlns:a16="http://schemas.microsoft.com/office/drawing/2014/main" id="{BDEBEC18-4F6B-405A-8E69-E0D7AC9E63C5}"/>
                </a:ext>
              </a:extLst>
            </p:cNvPr>
            <p:cNvSpPr/>
            <p:nvPr/>
          </p:nvSpPr>
          <p:spPr>
            <a:xfrm>
              <a:off x="11290946" y="458093"/>
              <a:ext cx="56431" cy="9342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0"/>
                  </a:moveTo>
                  <a:cubicBezTo>
                    <a:pt x="111428" y="0"/>
                    <a:pt x="111428" y="0"/>
                    <a:pt x="111428" y="0"/>
                  </a:cubicBezTo>
                  <a:cubicBezTo>
                    <a:pt x="111428" y="0"/>
                    <a:pt x="77142" y="45000"/>
                    <a:pt x="0" y="120000"/>
                  </a:cubicBezTo>
                  <a:cubicBezTo>
                    <a:pt x="51428" y="115000"/>
                    <a:pt x="51428" y="115000"/>
                    <a:pt x="51428" y="115000"/>
                  </a:cubicBezTo>
                  <a:cubicBezTo>
                    <a:pt x="85714" y="50000"/>
                    <a:pt x="111428" y="10000"/>
                    <a:pt x="119999" y="0"/>
                  </a:cubicBezTo>
                </a:path>
              </a:pathLst>
            </a:custGeom>
            <a:solidFill>
              <a:srgbClr val="264D6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8" name="Shape 4375">
              <a:extLst>
                <a:ext uri="{FF2B5EF4-FFF2-40B4-BE49-F238E27FC236}">
                  <a16:creationId xmlns:a16="http://schemas.microsoft.com/office/drawing/2014/main" id="{98DD9981-E5F8-4317-B4A3-3AD0AE00824E}"/>
                </a:ext>
              </a:extLst>
            </p:cNvPr>
            <p:cNvSpPr/>
            <p:nvPr/>
          </p:nvSpPr>
          <p:spPr>
            <a:xfrm>
              <a:off x="10812252" y="1191893"/>
              <a:ext cx="48646" cy="6423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cubicBezTo>
                    <a:pt x="80000" y="37500"/>
                    <a:pt x="50000" y="82500"/>
                    <a:pt x="0" y="120000"/>
                  </a:cubicBezTo>
                  <a:cubicBezTo>
                    <a:pt x="10000" y="112500"/>
                    <a:pt x="20000" y="105000"/>
                    <a:pt x="30000" y="97500"/>
                  </a:cubicBezTo>
                  <a:cubicBezTo>
                    <a:pt x="70000" y="67500"/>
                    <a:pt x="100000" y="37500"/>
                    <a:pt x="120000" y="0"/>
                  </a:cubicBezTo>
                </a:path>
              </a:pathLst>
            </a:custGeom>
            <a:solidFill>
              <a:srgbClr val="14333D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  <p:sp>
          <p:nvSpPr>
            <p:cNvPr id="129" name="Shape 4361">
              <a:extLst>
                <a:ext uri="{FF2B5EF4-FFF2-40B4-BE49-F238E27FC236}">
                  <a16:creationId xmlns:a16="http://schemas.microsoft.com/office/drawing/2014/main" id="{8D22F12A-D344-4E97-A29C-B50ED3AB6DE9}"/>
                </a:ext>
              </a:extLst>
            </p:cNvPr>
            <p:cNvSpPr/>
            <p:nvPr/>
          </p:nvSpPr>
          <p:spPr>
            <a:xfrm>
              <a:off x="11236461" y="265399"/>
              <a:ext cx="297723" cy="29780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7843" y="87058"/>
                  </a:lnTo>
                  <a:lnTo>
                    <a:pt x="0" y="120000"/>
                  </a:lnTo>
                  <a:lnTo>
                    <a:pt x="33725" y="113725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4000">
                <a:solidFill>
                  <a:schemeClr val="dk1"/>
                </a:solidFill>
                <a:latin typeface="Calibri" panose="020F0502020204030204" pitchFamily="34" charset="0"/>
                <a:ea typeface="Source Sans Pro"/>
                <a:cs typeface="Calibri" panose="020F0502020204030204" pitchFamily="34" charset="0"/>
                <a:sym typeface="Source Sans Pro"/>
              </a:endParaRPr>
            </a:p>
          </p:txBody>
        </p:sp>
      </p:grpSp>
      <p:sp>
        <p:nvSpPr>
          <p:cNvPr id="134" name="TextBox 144">
            <a:extLst>
              <a:ext uri="{FF2B5EF4-FFF2-40B4-BE49-F238E27FC236}">
                <a16:creationId xmlns:a16="http://schemas.microsoft.com/office/drawing/2014/main" id="{5A9030A5-722F-4C9A-8025-E50AABE00696}"/>
              </a:ext>
            </a:extLst>
          </p:cNvPr>
          <p:cNvSpPr txBox="1"/>
          <p:nvPr/>
        </p:nvSpPr>
        <p:spPr>
          <a:xfrm>
            <a:off x="467544" y="1249489"/>
            <a:ext cx="2215439" cy="738664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u="sng" cap="all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8.6.2018</a:t>
            </a:r>
          </a:p>
          <a:p>
            <a:pPr algn="r"/>
            <a:r>
              <a:rPr lang="en-US" sz="1400" cap="all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Fiscalis proposals </a:t>
            </a:r>
            <a:br>
              <a:rPr lang="en-US" sz="1400" cap="all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cap="all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Commission</a:t>
            </a:r>
            <a:endParaRPr lang="en-US" sz="1400" cap="all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TextBox 144">
            <a:extLst>
              <a:ext uri="{FF2B5EF4-FFF2-40B4-BE49-F238E27FC236}">
                <a16:creationId xmlns:a16="http://schemas.microsoft.com/office/drawing/2014/main" id="{5A9030A5-722F-4C9A-8025-E50AABE00696}"/>
              </a:ext>
            </a:extLst>
          </p:cNvPr>
          <p:cNvSpPr txBox="1"/>
          <p:nvPr/>
        </p:nvSpPr>
        <p:spPr>
          <a:xfrm>
            <a:off x="467544" y="3822895"/>
            <a:ext cx="1512168" cy="738664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u="sng" cap="all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2.5.2018</a:t>
            </a:r>
          </a:p>
          <a:p>
            <a:pPr algn="r"/>
            <a:r>
              <a:rPr lang="en-US" sz="1400" cap="all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MFF Proposal </a:t>
            </a:r>
            <a:br>
              <a:rPr lang="en-US" sz="1400" cap="all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cap="all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Commission</a:t>
            </a:r>
            <a:endParaRPr lang="en-US" sz="1400" cap="all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TextBox 144">
            <a:extLst>
              <a:ext uri="{FF2B5EF4-FFF2-40B4-BE49-F238E27FC236}">
                <a16:creationId xmlns:a16="http://schemas.microsoft.com/office/drawing/2014/main" id="{5A9030A5-722F-4C9A-8025-E50AABE00696}"/>
              </a:ext>
            </a:extLst>
          </p:cNvPr>
          <p:cNvSpPr txBox="1"/>
          <p:nvPr/>
        </p:nvSpPr>
        <p:spPr>
          <a:xfrm>
            <a:off x="2210694" y="3822895"/>
            <a:ext cx="1461501" cy="7386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5400">
            <a:solidFill>
              <a:srgbClr val="FF0000"/>
            </a:solidFill>
            <a:prstDash val="dash"/>
          </a:ln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cap="all" dirty="0" smtClean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Negotiations between co-legislators</a:t>
            </a:r>
            <a:endParaRPr lang="en-US" sz="1400" cap="all" dirty="0">
              <a:solidFill>
                <a:srgbClr val="FF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TextBox 144">
            <a:extLst>
              <a:ext uri="{FF2B5EF4-FFF2-40B4-BE49-F238E27FC236}">
                <a16:creationId xmlns:a16="http://schemas.microsoft.com/office/drawing/2014/main" id="{5A9030A5-722F-4C9A-8025-E50AABE00696}"/>
              </a:ext>
            </a:extLst>
          </p:cNvPr>
          <p:cNvSpPr txBox="1"/>
          <p:nvPr/>
        </p:nvSpPr>
        <p:spPr>
          <a:xfrm>
            <a:off x="3220829" y="1249489"/>
            <a:ext cx="1405793" cy="738664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u="sng" cap="all" dirty="0" smtClean="0">
                <a:solidFill>
                  <a:srgbClr val="0F54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Spring 2019</a:t>
            </a:r>
          </a:p>
          <a:p>
            <a:r>
              <a:rPr lang="en-US" sz="1400" cap="all" dirty="0" smtClean="0">
                <a:solidFill>
                  <a:srgbClr val="0F54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Adoption MFF proposal</a:t>
            </a:r>
            <a:endParaRPr lang="en-US" sz="1400" cap="all" dirty="0">
              <a:solidFill>
                <a:srgbClr val="0F549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TextBox 144">
            <a:extLst>
              <a:ext uri="{FF2B5EF4-FFF2-40B4-BE49-F238E27FC236}">
                <a16:creationId xmlns:a16="http://schemas.microsoft.com/office/drawing/2014/main" id="{5A9030A5-722F-4C9A-8025-E50AABE00696}"/>
              </a:ext>
            </a:extLst>
          </p:cNvPr>
          <p:cNvSpPr txBox="1"/>
          <p:nvPr/>
        </p:nvSpPr>
        <p:spPr>
          <a:xfrm>
            <a:off x="3987867" y="3822895"/>
            <a:ext cx="2033257" cy="738664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u="sng" cap="all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Adoption MFF</a:t>
            </a:r>
          </a:p>
          <a:p>
            <a:r>
              <a:rPr lang="en-US" sz="1400" cap="all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Adoption sectoral proposals</a:t>
            </a:r>
            <a:endParaRPr lang="en-US" sz="1400" cap="al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226561" y="1279565"/>
            <a:ext cx="2494890" cy="328199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600" u="sng" dirty="0" smtClean="0">
                <a:solidFill>
                  <a:srgbClr val="FF0000"/>
                </a:solidFill>
              </a:rPr>
              <a:t>General agreement and support for the programme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fr-BE" sz="1600" u="sng" dirty="0">
              <a:solidFill>
                <a:srgbClr val="FF0000"/>
              </a:solidFill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600" u="sng" dirty="0" smtClean="0">
                <a:solidFill>
                  <a:srgbClr val="FF0000"/>
                </a:solidFill>
              </a:rPr>
              <a:t>(Council, </a:t>
            </a:r>
            <a:r>
              <a:rPr lang="fr-BE" sz="1600" u="sng" dirty="0" err="1" smtClean="0">
                <a:solidFill>
                  <a:srgbClr val="FF0000"/>
                </a:solidFill>
              </a:rPr>
              <a:t>European</a:t>
            </a:r>
            <a:r>
              <a:rPr lang="fr-BE" sz="1600" u="sng" dirty="0" smtClean="0">
                <a:solidFill>
                  <a:srgbClr val="FF0000"/>
                </a:solidFill>
              </a:rPr>
              <a:t> </a:t>
            </a:r>
            <a:r>
              <a:rPr lang="fr-BE" sz="1600" u="sng" dirty="0" err="1" smtClean="0">
                <a:solidFill>
                  <a:srgbClr val="FF0000"/>
                </a:solidFill>
              </a:rPr>
              <a:t>Parliament</a:t>
            </a:r>
            <a:r>
              <a:rPr lang="fr-BE" sz="1600" u="sng" dirty="0" smtClean="0">
                <a:solidFill>
                  <a:srgbClr val="FF0000"/>
                </a:solidFill>
              </a:rPr>
              <a:t>, EESC)</a:t>
            </a:r>
            <a:endParaRPr lang="en-GB" sz="1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97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8" grpId="0" animBg="1"/>
      <p:bldP spid="109" grpId="0" animBg="1"/>
      <p:bldP spid="110" grpId="0" animBg="1"/>
      <p:bldP spid="111" grpId="0" animBg="1"/>
      <p:bldP spid="134" grpId="0"/>
      <p:bldP spid="135" grpId="0"/>
      <p:bldP spid="136" grpId="0" animBg="1"/>
      <p:bldP spid="137" grpId="0"/>
      <p:bldP spid="138" grpId="0"/>
      <p:bldP spid="139" grpId="0" animBg="1"/>
    </p:bldLst>
  </p:timing>
</p:sld>
</file>

<file path=ppt/theme/theme1.xml><?xml version="1.0" encoding="utf-8"?>
<a:theme xmlns:a="http://schemas.openxmlformats.org/drawingml/2006/main" name="PPT_template_bluebanner_v02_EN blac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C Document" ma:contentTypeID="0x010100258AA79CEB83498886A3A0868112325000182E218FCC2D9A47B875BAF039701FD3" ma:contentTypeVersion="1" ma:contentTypeDescription="Create a new document in this library." ma:contentTypeScope="" ma:versionID="887d0839fadb5f205e10a9521b0e4cdc">
  <xsd:schema xmlns:xsd="http://www.w3.org/2001/XMLSchema" xmlns:xs="http://www.w3.org/2001/XMLSchema" xmlns:p="http://schemas.microsoft.com/office/2006/metadata/properties" xmlns:ns3="95e41bee-43fa-487b-93bd-b0f9dfde7aa0" targetNamespace="http://schemas.microsoft.com/office/2006/metadata/properties" ma:root="true" ma:fieldsID="3c56602585b793806c4d7667a9061cb4" ns3:_="">
    <xsd:import namespace="95e41bee-43fa-487b-93bd-b0f9dfde7aa0"/>
    <xsd:element name="properties">
      <xsd:complexType>
        <xsd:sequence>
          <xsd:element name="documentManagement">
            <xsd:complexType>
              <xsd:all>
                <xsd:element ref="ns3:EC_Collab_Reference" minOccurs="0"/>
                <xsd:element ref="ns3:EC_Collab_DocumentLanguage"/>
                <xsd:element ref="ns3:EC_Collab_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41bee-43fa-487b-93bd-b0f9dfde7aa0" elementFormDefault="qualified">
    <xsd:import namespace="http://schemas.microsoft.com/office/2006/documentManagement/types"/>
    <xsd:import namespace="http://schemas.microsoft.com/office/infopath/2007/PartnerControls"/>
    <xsd:element name="EC_Collab_Reference" ma:index="12" nillable="true" ma:displayName="Reference" ma:internalName="EC_Collab_Reference">
      <xsd:simpleType>
        <xsd:restriction base="dms:Text"/>
      </xsd:simpleType>
    </xsd:element>
    <xsd:element name="EC_Collab_DocumentLanguage" ma:index="13" ma:displayName="Language" ma:default="EN" ma:internalName="EC_Collab_DocumentLanguage">
      <xsd:simpleType>
        <xsd:restriction base="dms:Choice">
          <xsd:enumeration value="BG"/>
          <xsd:enumeration value="ES"/>
          <xsd:enumeration value="CS"/>
          <xsd:enumeration value="DA"/>
          <xsd:enumeration value="DE"/>
          <xsd:enumeration value="ET"/>
          <xsd:enumeration value="EL"/>
          <xsd:enumeration value="EN"/>
          <xsd:enumeration value="FR"/>
          <xsd:enumeration value="GA"/>
          <xsd:enumeration value="IT"/>
          <xsd:enumeration value="LT"/>
          <xsd:enumeration value="LV"/>
          <xsd:enumeration value="HU"/>
          <xsd:enumeration value="MT"/>
          <xsd:enumeration value="NL"/>
          <xsd:enumeration value="PL"/>
          <xsd:enumeration value="PT"/>
          <xsd:enumeration value="RO"/>
          <xsd:enumeration value="SK"/>
          <xsd:enumeration value="SL"/>
          <xsd:enumeration value="FI"/>
          <xsd:enumeration value="SV"/>
          <xsd:enumeration value="HR"/>
          <xsd:enumeration value="MK"/>
          <xsd:enumeration value="TR"/>
          <xsd:enumeration value="EU"/>
          <xsd:enumeration value="CA"/>
          <xsd:enumeration value="GL"/>
          <xsd:enumeration value="AB"/>
          <xsd:enumeration value="AA"/>
          <xsd:enumeration value="AF"/>
          <xsd:enumeration value="AK"/>
          <xsd:enumeration value="SQ"/>
          <xsd:enumeration value="AM"/>
          <xsd:enumeration value="AR"/>
          <xsd:enumeration value="AN"/>
          <xsd:enumeration value="HY"/>
          <xsd:enumeration value="AS"/>
          <xsd:enumeration value="AV"/>
          <xsd:enumeration value="AE"/>
          <xsd:enumeration value="AY"/>
          <xsd:enumeration value="AZ"/>
          <xsd:enumeration value="BM"/>
          <xsd:enumeration value="BA"/>
          <xsd:enumeration value="BE"/>
          <xsd:enumeration value="BN"/>
          <xsd:enumeration value="BH"/>
          <xsd:enumeration value="BI"/>
          <xsd:enumeration value="NB"/>
          <xsd:enumeration value="BS"/>
          <xsd:enumeration value="BR"/>
          <xsd:enumeration value="MY"/>
          <xsd:enumeration value="KM"/>
          <xsd:enumeration value="CH"/>
          <xsd:enumeration value="CE"/>
          <xsd:enumeration value="NY"/>
          <xsd:enumeration value="ZH"/>
          <xsd:enumeration value="CU"/>
          <xsd:enumeration value="CV"/>
          <xsd:enumeration value="KW"/>
          <xsd:enumeration value="CO"/>
          <xsd:enumeration value="CR"/>
          <xsd:enumeration value="DV"/>
          <xsd:enumeration value="DZ"/>
          <xsd:enumeration value="EO"/>
          <xsd:enumeration value="EE"/>
          <xsd:enumeration value="FO"/>
          <xsd:enumeration value="FJ"/>
          <xsd:enumeration value="FF"/>
          <xsd:enumeration value="GD"/>
          <xsd:enumeration value="LG"/>
          <xsd:enumeration value="KA"/>
          <xsd:enumeration value="GN"/>
          <xsd:enumeration value="GU"/>
          <xsd:enumeration value="HT"/>
          <xsd:enumeration value="HA"/>
          <xsd:enumeration value="HE"/>
          <xsd:enumeration value="HZ"/>
          <xsd:enumeration value="HI"/>
          <xsd:enumeration value="HO"/>
          <xsd:enumeration value="IS"/>
          <xsd:enumeration value="IO"/>
          <xsd:enumeration value="IG"/>
          <xsd:enumeration value="ID"/>
          <xsd:enumeration value="IA"/>
          <xsd:enumeration value="IE"/>
          <xsd:enumeration value="IU"/>
          <xsd:enumeration value="IK"/>
          <xsd:enumeration value="JA"/>
          <xsd:enumeration value="JV"/>
          <xsd:enumeration value="KL"/>
          <xsd:enumeration value="KN"/>
          <xsd:enumeration value="KR"/>
          <xsd:enumeration value="KS"/>
          <xsd:enumeration value="KK"/>
          <xsd:enumeration value="KI"/>
          <xsd:enumeration value="RW"/>
          <xsd:enumeration value="KY"/>
          <xsd:enumeration value="KV"/>
          <xsd:enumeration value="KG"/>
          <xsd:enumeration value="KO"/>
          <xsd:enumeration value="KJ"/>
          <xsd:enumeration value="KU"/>
          <xsd:enumeration value="LO"/>
          <xsd:enumeration value="LA"/>
          <xsd:enumeration value="LI"/>
          <xsd:enumeration value="LN"/>
          <xsd:enumeration value="LU"/>
          <xsd:enumeration value="LB"/>
          <xsd:enumeration value="MG"/>
          <xsd:enumeration value="MS"/>
          <xsd:enumeration value="ML"/>
          <xsd:enumeration value="GV"/>
          <xsd:enumeration value="MI"/>
          <xsd:enumeration value="MR"/>
          <xsd:enumeration value="MH"/>
          <xsd:enumeration value="MN"/>
          <xsd:enumeration value="NA"/>
          <xsd:enumeration value="NV"/>
          <xsd:enumeration value="ND"/>
          <xsd:enumeration value="NR"/>
          <xsd:enumeration value="NG"/>
          <xsd:enumeration value="NE"/>
          <xsd:enumeration value="SE"/>
          <xsd:enumeration value="NO"/>
          <xsd:enumeration value="NN"/>
          <xsd:enumeration value="OC"/>
          <xsd:enumeration value="OJ"/>
          <xsd:enumeration value="OR"/>
          <xsd:enumeration value="OM"/>
          <xsd:enumeration value="OS"/>
          <xsd:enumeration value="PI"/>
          <xsd:enumeration value="PA"/>
          <xsd:enumeration value="FA"/>
          <xsd:enumeration value="PS"/>
          <xsd:enumeration value="QU"/>
          <xsd:enumeration value="RM"/>
          <xsd:enumeration value="RN"/>
          <xsd:enumeration value="RU"/>
          <xsd:enumeration value="SM"/>
          <xsd:enumeration value="SG"/>
          <xsd:enumeration value="SA"/>
          <xsd:enumeration value="SC"/>
          <xsd:enumeration value="SR"/>
          <xsd:enumeration value="SN"/>
          <xsd:enumeration value="II"/>
          <xsd:enumeration value="SD"/>
          <xsd:enumeration value="SI"/>
          <xsd:enumeration value="SO"/>
          <xsd:enumeration value="ST"/>
          <xsd:enumeration value="SU"/>
          <xsd:enumeration value="SW"/>
          <xsd:enumeration value="SS"/>
          <xsd:enumeration value="TL"/>
          <xsd:enumeration value="TY"/>
          <xsd:enumeration value="TG"/>
          <xsd:enumeration value="TA"/>
          <xsd:enumeration value="TT"/>
          <xsd:enumeration value="TE"/>
          <xsd:enumeration value="TH"/>
          <xsd:enumeration value="BO"/>
          <xsd:enumeration value="TI"/>
          <xsd:enumeration value="TO"/>
          <xsd:enumeration value="TS"/>
          <xsd:enumeration value="TN"/>
          <xsd:enumeration value="TK"/>
          <xsd:enumeration value="TW"/>
          <xsd:enumeration value="UG"/>
          <xsd:enumeration value="UK"/>
          <xsd:enumeration value="UR"/>
          <xsd:enumeration value="UZ"/>
          <xsd:enumeration value="VE"/>
          <xsd:enumeration value="VI"/>
          <xsd:enumeration value="VO"/>
          <xsd:enumeration value="WA"/>
          <xsd:enumeration value="CY"/>
          <xsd:enumeration value="FY"/>
          <xsd:enumeration value="WO"/>
          <xsd:enumeration value="XH"/>
          <xsd:enumeration value="YI"/>
          <xsd:enumeration value="YO"/>
          <xsd:enumeration value="ZA"/>
          <xsd:enumeration value="ZU"/>
        </xsd:restriction>
      </xsd:simpleType>
    </xsd:element>
    <xsd:element name="EC_Collab_Status" ma:index="14" ma:displayName="EC Status" ma:default="Not Started" ma:internalName="EC_Collab_Status">
      <xsd:simpleType>
        <xsd:restriction base="dms:Choice">
          <xsd:enumeration value="Not Started"/>
          <xsd:enumeration value="Draft"/>
          <xsd:enumeration value="Reviewed"/>
          <xsd:enumeration value="Scheduled"/>
          <xsd:enumeration value="Published"/>
          <xsd:enumeration value="Final"/>
          <xsd:enumeration value="Expir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 ma:index="8" ma:displayName="Subject"/>
        <xsd:element ref="dc:description" minOccurs="0" maxOccurs="1" ma:index="11" ma:displayName="Comments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_Collab_Status xmlns="95e41bee-43fa-487b-93bd-b0f9dfde7aa0">Draft</EC_Collab_Status>
    <EC_Collab_DocumentLanguage xmlns="95e41bee-43fa-487b-93bd-b0f9dfde7aa0">EN</EC_Collab_DocumentLanguage>
    <EC_Collab_Reference xmlns="95e41bee-43fa-487b-93bd-b0f9dfde7aa0" xsi:nil="true"/>
  </documentManagement>
</p:properties>
</file>

<file path=customXml/itemProps1.xml><?xml version="1.0" encoding="utf-8"?>
<ds:datastoreItem xmlns:ds="http://schemas.openxmlformats.org/officeDocument/2006/customXml" ds:itemID="{564020F3-166B-45EB-8DDA-26577CBFD5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41bee-43fa-487b-93bd-b0f9dfde7a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AB7262-DB43-445C-A8B6-5EF1C1CF15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F7F8E5-7D9B-43F0-A4DA-51370741CAC9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95e41bee-43fa-487b-93bd-b0f9dfde7aa0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- TAXUD presentation</Template>
  <TotalTime>946</TotalTime>
  <Words>431</Words>
  <Application>Microsoft Office PowerPoint</Application>
  <PresentationFormat>On-screen Show (16:9)</PresentationFormat>
  <Paragraphs>105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Source Sans Pro</vt:lpstr>
      <vt:lpstr>Verdana</vt:lpstr>
      <vt:lpstr>PPT_template_bluebanner_v02_EN black</vt:lpstr>
      <vt:lpstr>Platform for Tax Good Governance: Fiscalis programme proposal 2021-2027</vt:lpstr>
      <vt:lpstr>Overall MFF architecture</vt:lpstr>
      <vt:lpstr>In short…</vt:lpstr>
      <vt:lpstr>Fiscalis essentials</vt:lpstr>
      <vt:lpstr>Next steps…</vt:lpstr>
    </vt:vector>
  </TitlesOfParts>
  <Company>European Commission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Post-2020 MFF:  TAXUD’s programmes</dc:title>
  <dc:creator>Valchev Svetlin</dc:creator>
  <cp:lastModifiedBy>KUUKKA Lea (TAXUD)</cp:lastModifiedBy>
  <cp:revision>86</cp:revision>
  <cp:lastPrinted>2018-04-13T16:37:13Z</cp:lastPrinted>
  <dcterms:created xsi:type="dcterms:W3CDTF">2018-02-02T16:00:08Z</dcterms:created>
  <dcterms:modified xsi:type="dcterms:W3CDTF">2018-12-12T14:57:59Z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0x010100258AA79CEB83498886A3A0868112325000182E218FCC2D9A47B875BAF039701FD3</vt:lpwstr>
  </property>
</Properties>
</file>