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1" r:id="rId2"/>
  </p:sldMasterIdLst>
  <p:notesMasterIdLst>
    <p:notesMasterId r:id="rId17"/>
  </p:notesMasterIdLst>
  <p:sldIdLst>
    <p:sldId id="269" r:id="rId3"/>
    <p:sldId id="257" r:id="rId4"/>
    <p:sldId id="589" r:id="rId5"/>
    <p:sldId id="283" r:id="rId6"/>
    <p:sldId id="284" r:id="rId7"/>
    <p:sldId id="272" r:id="rId8"/>
    <p:sldId id="588" r:id="rId9"/>
    <p:sldId id="591" r:id="rId10"/>
    <p:sldId id="590" r:id="rId11"/>
    <p:sldId id="592" r:id="rId12"/>
    <p:sldId id="593" r:id="rId13"/>
    <p:sldId id="268" r:id="rId14"/>
    <p:sldId id="594" r:id="rId15"/>
    <p:sldId id="271" r:id="rId16"/>
  </p:sldIdLst>
  <p:sldSz cx="9144000" cy="6858000" type="screen4x3"/>
  <p:notesSz cx="7010400" cy="9296400"/>
  <p:embeddedFontLst>
    <p:embeddedFont>
      <p:font typeface="Georgia" panose="02040502050405020303" pitchFamily="18"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Minion" panose="020B0604020202020204"/>
      <p:regular r:id="rId26"/>
      <p:bold r:id="rId27"/>
      <p:italic r:id="rId28"/>
      <p:boldItalic r:id="rId29"/>
    </p:embeddedFont>
  </p:embeddedFontLst>
  <p:custDataLst>
    <p:tags r:id="rId30"/>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squera Valderrama, I.J." initials="MVI"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708" autoAdjust="0"/>
  </p:normalViewPr>
  <p:slideViewPr>
    <p:cSldViewPr>
      <p:cViewPr varScale="1">
        <p:scale>
          <a:sx n="61" d="100"/>
          <a:sy n="61" d="100"/>
        </p:scale>
        <p:origin x="1440" y="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7" d="100"/>
          <a:sy n="87" d="100"/>
        </p:scale>
        <p:origin x="37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ags" Target="tags/tag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D6CC00-0F84-4DA9-818C-A07673B32E16}" type="doc">
      <dgm:prSet loTypeId="urn:microsoft.com/office/officeart/2005/8/layout/vList2" loCatId="list" qsTypeId="urn:microsoft.com/office/officeart/2005/8/quickstyle/3d4" qsCatId="3D" csTypeId="urn:microsoft.com/office/officeart/2005/8/colors/colorful2" csCatId="colorful" phldr="1"/>
      <dgm:spPr/>
      <dgm:t>
        <a:bodyPr/>
        <a:lstStyle/>
        <a:p>
          <a:endParaRPr lang="es-CO"/>
        </a:p>
      </dgm:t>
    </dgm:pt>
    <dgm:pt modelId="{1ED32FE6-0542-422E-BF0F-364BFECF99CB}">
      <dgm:prSet/>
      <dgm:spPr/>
      <dgm:t>
        <a:bodyPr/>
        <a:lstStyle/>
        <a:p>
          <a:r>
            <a:rPr lang="en-US" b="1" dirty="0">
              <a:solidFill>
                <a:srgbClr val="002060"/>
              </a:solidFill>
            </a:rPr>
            <a:t>ERC-GLOBTAXGOV </a:t>
          </a:r>
          <a:endParaRPr lang="es-CO" dirty="0">
            <a:solidFill>
              <a:srgbClr val="002060"/>
            </a:solidFill>
          </a:endParaRPr>
        </a:p>
      </dgm:t>
    </dgm:pt>
    <dgm:pt modelId="{CE2B0B97-77F1-49E9-85DA-9EBA59081A0F}" type="parTrans" cxnId="{8B06BE42-9EAA-4DDE-B0DE-7F40E9A92315}">
      <dgm:prSet/>
      <dgm:spPr/>
      <dgm:t>
        <a:bodyPr/>
        <a:lstStyle/>
        <a:p>
          <a:endParaRPr lang="es-CO"/>
        </a:p>
      </dgm:t>
    </dgm:pt>
    <dgm:pt modelId="{BBF4E578-C778-4DEA-9361-2DA47FDA4774}" type="sibTrans" cxnId="{8B06BE42-9EAA-4DDE-B0DE-7F40E9A92315}">
      <dgm:prSet/>
      <dgm:spPr/>
      <dgm:t>
        <a:bodyPr/>
        <a:lstStyle/>
        <a:p>
          <a:endParaRPr lang="es-CO"/>
        </a:p>
      </dgm:t>
    </dgm:pt>
    <dgm:pt modelId="{24224C14-795A-4F88-96AD-597889D09FD1}">
      <dgm:prSet/>
      <dgm:spPr/>
      <dgm:t>
        <a:bodyPr/>
        <a:lstStyle/>
        <a:p>
          <a:r>
            <a:rPr lang="en-US" b="1" dirty="0">
              <a:solidFill>
                <a:srgbClr val="002060"/>
              </a:solidFill>
            </a:rPr>
            <a:t>Good Governance in tax matters and BEPS </a:t>
          </a:r>
          <a:endParaRPr lang="es-CO" dirty="0">
            <a:solidFill>
              <a:srgbClr val="002060"/>
            </a:solidFill>
          </a:endParaRPr>
        </a:p>
      </dgm:t>
    </dgm:pt>
    <dgm:pt modelId="{20C3B831-8157-45FF-B694-50ECCB613C7B}" type="parTrans" cxnId="{A31D58B6-0440-496C-873F-F94AA50F3564}">
      <dgm:prSet/>
      <dgm:spPr/>
      <dgm:t>
        <a:bodyPr/>
        <a:lstStyle/>
        <a:p>
          <a:endParaRPr lang="es-CO"/>
        </a:p>
      </dgm:t>
    </dgm:pt>
    <dgm:pt modelId="{881676A3-4B91-417B-BA01-DEADE39C6797}" type="sibTrans" cxnId="{A31D58B6-0440-496C-873F-F94AA50F3564}">
      <dgm:prSet/>
      <dgm:spPr/>
      <dgm:t>
        <a:bodyPr/>
        <a:lstStyle/>
        <a:p>
          <a:endParaRPr lang="es-CO"/>
        </a:p>
      </dgm:t>
    </dgm:pt>
    <dgm:pt modelId="{6A285799-8AD0-4653-8C75-0A94115B2064}">
      <dgm:prSet/>
      <dgm:spPr/>
      <dgm:t>
        <a:bodyPr/>
        <a:lstStyle/>
        <a:p>
          <a:r>
            <a:rPr lang="en-US" b="1" dirty="0">
              <a:solidFill>
                <a:srgbClr val="002060"/>
              </a:solidFill>
            </a:rPr>
            <a:t>Tax and Development </a:t>
          </a:r>
          <a:endParaRPr lang="es-CO" b="1" dirty="0">
            <a:solidFill>
              <a:srgbClr val="002060"/>
            </a:solidFill>
          </a:endParaRPr>
        </a:p>
      </dgm:t>
    </dgm:pt>
    <dgm:pt modelId="{2632EACB-07E2-405D-9302-B787101403AF}" type="parTrans" cxnId="{3F35F922-E6A4-462B-980F-CA50C7037EE3}">
      <dgm:prSet/>
      <dgm:spPr/>
      <dgm:t>
        <a:bodyPr/>
        <a:lstStyle/>
        <a:p>
          <a:endParaRPr lang="es-CO"/>
        </a:p>
      </dgm:t>
    </dgm:pt>
    <dgm:pt modelId="{4A5080B6-9B74-42F9-80A1-117045CDEF7B}" type="sibTrans" cxnId="{3F35F922-E6A4-462B-980F-CA50C7037EE3}">
      <dgm:prSet/>
      <dgm:spPr/>
      <dgm:t>
        <a:bodyPr/>
        <a:lstStyle/>
        <a:p>
          <a:endParaRPr lang="es-CO"/>
        </a:p>
      </dgm:t>
    </dgm:pt>
    <dgm:pt modelId="{58B8F296-A18E-46B8-8FC1-F327D98A9A8C}" type="pres">
      <dgm:prSet presAssocID="{A7D6CC00-0F84-4DA9-818C-A07673B32E16}" presName="linear" presStyleCnt="0">
        <dgm:presLayoutVars>
          <dgm:animLvl val="lvl"/>
          <dgm:resizeHandles val="exact"/>
        </dgm:presLayoutVars>
      </dgm:prSet>
      <dgm:spPr/>
      <dgm:t>
        <a:bodyPr/>
        <a:lstStyle/>
        <a:p>
          <a:endParaRPr lang="en-US"/>
        </a:p>
      </dgm:t>
    </dgm:pt>
    <dgm:pt modelId="{62F2A9D6-244C-4B95-B38A-213A59C06C0C}" type="pres">
      <dgm:prSet presAssocID="{1ED32FE6-0542-422E-BF0F-364BFECF99CB}" presName="parentText" presStyleLbl="node1" presStyleIdx="0" presStyleCnt="3" custLinFactNeighborX="-6855" custLinFactNeighborY="6505">
        <dgm:presLayoutVars>
          <dgm:chMax val="0"/>
          <dgm:bulletEnabled val="1"/>
        </dgm:presLayoutVars>
      </dgm:prSet>
      <dgm:spPr/>
      <dgm:t>
        <a:bodyPr/>
        <a:lstStyle/>
        <a:p>
          <a:endParaRPr lang="en-US"/>
        </a:p>
      </dgm:t>
    </dgm:pt>
    <dgm:pt modelId="{00257E3E-461A-4CEC-9052-D7571A485773}" type="pres">
      <dgm:prSet presAssocID="{BBF4E578-C778-4DEA-9361-2DA47FDA4774}" presName="spacer" presStyleCnt="0"/>
      <dgm:spPr/>
    </dgm:pt>
    <dgm:pt modelId="{28A8BF4E-C580-44FE-9725-9A281B122F96}" type="pres">
      <dgm:prSet presAssocID="{24224C14-795A-4F88-96AD-597889D09FD1}" presName="parentText" presStyleLbl="node1" presStyleIdx="1" presStyleCnt="3" custLinFactNeighborX="-41277" custLinFactNeighborY="-29180">
        <dgm:presLayoutVars>
          <dgm:chMax val="0"/>
          <dgm:bulletEnabled val="1"/>
        </dgm:presLayoutVars>
      </dgm:prSet>
      <dgm:spPr/>
      <dgm:t>
        <a:bodyPr/>
        <a:lstStyle/>
        <a:p>
          <a:endParaRPr lang="en-US"/>
        </a:p>
      </dgm:t>
    </dgm:pt>
    <dgm:pt modelId="{CFF565C7-F4BC-439C-9ED1-F5B8B96B5A17}" type="pres">
      <dgm:prSet presAssocID="{881676A3-4B91-417B-BA01-DEADE39C6797}" presName="spacer" presStyleCnt="0"/>
      <dgm:spPr/>
    </dgm:pt>
    <dgm:pt modelId="{E901C7C8-87C8-4074-80F3-321948D1E0F0}" type="pres">
      <dgm:prSet presAssocID="{6A285799-8AD0-4653-8C75-0A94115B2064}" presName="parentText" presStyleLbl="node1" presStyleIdx="2" presStyleCnt="3" custLinFactNeighborX="-14993" custLinFactNeighborY="-55522">
        <dgm:presLayoutVars>
          <dgm:chMax val="0"/>
          <dgm:bulletEnabled val="1"/>
        </dgm:presLayoutVars>
      </dgm:prSet>
      <dgm:spPr/>
      <dgm:t>
        <a:bodyPr/>
        <a:lstStyle/>
        <a:p>
          <a:endParaRPr lang="en-US"/>
        </a:p>
      </dgm:t>
    </dgm:pt>
  </dgm:ptLst>
  <dgm:cxnLst>
    <dgm:cxn modelId="{1D1E8D11-D843-4433-BB87-3F13D9D7D844}" type="presOf" srcId="{24224C14-795A-4F88-96AD-597889D09FD1}" destId="{28A8BF4E-C580-44FE-9725-9A281B122F96}" srcOrd="0" destOrd="0" presId="urn:microsoft.com/office/officeart/2005/8/layout/vList2"/>
    <dgm:cxn modelId="{1861602F-3E12-46DA-93D6-A72843F230DD}" type="presOf" srcId="{6A285799-8AD0-4653-8C75-0A94115B2064}" destId="{E901C7C8-87C8-4074-80F3-321948D1E0F0}" srcOrd="0" destOrd="0" presId="urn:microsoft.com/office/officeart/2005/8/layout/vList2"/>
    <dgm:cxn modelId="{3F35F922-E6A4-462B-980F-CA50C7037EE3}" srcId="{A7D6CC00-0F84-4DA9-818C-A07673B32E16}" destId="{6A285799-8AD0-4653-8C75-0A94115B2064}" srcOrd="2" destOrd="0" parTransId="{2632EACB-07E2-405D-9302-B787101403AF}" sibTransId="{4A5080B6-9B74-42F9-80A1-117045CDEF7B}"/>
    <dgm:cxn modelId="{4429D8F3-A14C-416D-9C92-A7C03FF6A9F1}" type="presOf" srcId="{A7D6CC00-0F84-4DA9-818C-A07673B32E16}" destId="{58B8F296-A18E-46B8-8FC1-F327D98A9A8C}" srcOrd="0" destOrd="0" presId="urn:microsoft.com/office/officeart/2005/8/layout/vList2"/>
    <dgm:cxn modelId="{A31D58B6-0440-496C-873F-F94AA50F3564}" srcId="{A7D6CC00-0F84-4DA9-818C-A07673B32E16}" destId="{24224C14-795A-4F88-96AD-597889D09FD1}" srcOrd="1" destOrd="0" parTransId="{20C3B831-8157-45FF-B694-50ECCB613C7B}" sibTransId="{881676A3-4B91-417B-BA01-DEADE39C6797}"/>
    <dgm:cxn modelId="{8B06BE42-9EAA-4DDE-B0DE-7F40E9A92315}" srcId="{A7D6CC00-0F84-4DA9-818C-A07673B32E16}" destId="{1ED32FE6-0542-422E-BF0F-364BFECF99CB}" srcOrd="0" destOrd="0" parTransId="{CE2B0B97-77F1-49E9-85DA-9EBA59081A0F}" sibTransId="{BBF4E578-C778-4DEA-9361-2DA47FDA4774}"/>
    <dgm:cxn modelId="{7D47B772-9B21-4487-B7E1-D546E67D7929}" type="presOf" srcId="{1ED32FE6-0542-422E-BF0F-364BFECF99CB}" destId="{62F2A9D6-244C-4B95-B38A-213A59C06C0C}" srcOrd="0" destOrd="0" presId="urn:microsoft.com/office/officeart/2005/8/layout/vList2"/>
    <dgm:cxn modelId="{128CDE39-1141-4EE0-93FB-0C0E93A52F68}" type="presParOf" srcId="{58B8F296-A18E-46B8-8FC1-F327D98A9A8C}" destId="{62F2A9D6-244C-4B95-B38A-213A59C06C0C}" srcOrd="0" destOrd="0" presId="urn:microsoft.com/office/officeart/2005/8/layout/vList2"/>
    <dgm:cxn modelId="{F6D3BE36-5A15-4C43-8228-B4A0ABADD4FE}" type="presParOf" srcId="{58B8F296-A18E-46B8-8FC1-F327D98A9A8C}" destId="{00257E3E-461A-4CEC-9052-D7571A485773}" srcOrd="1" destOrd="0" presId="urn:microsoft.com/office/officeart/2005/8/layout/vList2"/>
    <dgm:cxn modelId="{279F91C8-078A-47DA-AF96-1632A569F3A4}" type="presParOf" srcId="{58B8F296-A18E-46B8-8FC1-F327D98A9A8C}" destId="{28A8BF4E-C580-44FE-9725-9A281B122F96}" srcOrd="2" destOrd="0" presId="urn:microsoft.com/office/officeart/2005/8/layout/vList2"/>
    <dgm:cxn modelId="{D71B4036-DD2C-4E29-9B9A-AE049B95FE35}" type="presParOf" srcId="{58B8F296-A18E-46B8-8FC1-F327D98A9A8C}" destId="{CFF565C7-F4BC-439C-9ED1-F5B8B96B5A17}" srcOrd="3" destOrd="0" presId="urn:microsoft.com/office/officeart/2005/8/layout/vList2"/>
    <dgm:cxn modelId="{49527A36-4BAA-4919-8BFD-C46190CAEEFD}" type="presParOf" srcId="{58B8F296-A18E-46B8-8FC1-F327D98A9A8C}" destId="{E901C7C8-87C8-4074-80F3-321948D1E0F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81351-B9EA-400C-893A-66A54AFA7CAE}"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C023CBB0-70D5-4F81-93D0-DF6B55000D0D}">
      <dgm:prSet phldrT="[Text]"/>
      <dgm:spPr>
        <a:solidFill>
          <a:srgbClr val="1665BC"/>
        </a:solidFill>
      </dgm:spPr>
      <dgm:t>
        <a:bodyPr/>
        <a:lstStyle/>
        <a:p>
          <a:r>
            <a:rPr lang="en-US" dirty="0"/>
            <a:t>4 Minimum standards</a:t>
          </a:r>
        </a:p>
      </dgm:t>
    </dgm:pt>
    <dgm:pt modelId="{F142EC3C-3DC7-41E4-B958-5B2273FF40A2}" type="parTrans" cxnId="{D8409424-1F81-489F-A6BB-181FF150E762}">
      <dgm:prSet/>
      <dgm:spPr/>
      <dgm:t>
        <a:bodyPr/>
        <a:lstStyle/>
        <a:p>
          <a:endParaRPr lang="en-US"/>
        </a:p>
      </dgm:t>
    </dgm:pt>
    <dgm:pt modelId="{31CEAEFD-A313-41A8-B06B-7346ED6ADDFD}" type="sibTrans" cxnId="{D8409424-1F81-489F-A6BB-181FF150E762}">
      <dgm:prSet/>
      <dgm:spPr/>
      <dgm:t>
        <a:bodyPr/>
        <a:lstStyle/>
        <a:p>
          <a:endParaRPr lang="en-US"/>
        </a:p>
      </dgm:t>
    </dgm:pt>
    <dgm:pt modelId="{435A0BA2-C5EB-4D90-9F0C-5C610131B700}">
      <dgm:prSet phldrT="[Text]"/>
      <dgm:spPr>
        <a:solidFill>
          <a:srgbClr val="1665BC"/>
        </a:solidFill>
      </dgm:spPr>
      <dgm:t>
        <a:bodyPr/>
        <a:lstStyle/>
        <a:p>
          <a:r>
            <a:rPr lang="en-US" dirty="0"/>
            <a:t>10 Best practices</a:t>
          </a:r>
        </a:p>
      </dgm:t>
    </dgm:pt>
    <dgm:pt modelId="{7FB3E65F-4B5F-49D4-AFE3-AE7BA95D72AA}" type="parTrans" cxnId="{1FCCAA3D-416E-4CFD-86DF-A993EBB4238C}">
      <dgm:prSet/>
      <dgm:spPr/>
      <dgm:t>
        <a:bodyPr/>
        <a:lstStyle/>
        <a:p>
          <a:endParaRPr lang="en-US"/>
        </a:p>
      </dgm:t>
    </dgm:pt>
    <dgm:pt modelId="{52202357-E557-43BE-893D-3A14D9B6E570}" type="sibTrans" cxnId="{1FCCAA3D-416E-4CFD-86DF-A993EBB4238C}">
      <dgm:prSet/>
      <dgm:spPr/>
      <dgm:t>
        <a:bodyPr/>
        <a:lstStyle/>
        <a:p>
          <a:endParaRPr lang="en-US"/>
        </a:p>
      </dgm:t>
    </dgm:pt>
    <dgm:pt modelId="{6A59B8E4-9AB3-4708-9ABB-331B8313BE79}">
      <dgm:prSet phldrT="[Text]"/>
      <dgm:spPr>
        <a:solidFill>
          <a:srgbClr val="1665BC"/>
        </a:solidFill>
      </dgm:spPr>
      <dgm:t>
        <a:bodyPr/>
        <a:lstStyle/>
        <a:p>
          <a:r>
            <a:rPr lang="en-US" dirty="0"/>
            <a:t>1 Multilateral Convention</a:t>
          </a:r>
        </a:p>
      </dgm:t>
    </dgm:pt>
    <dgm:pt modelId="{83826FFD-E08B-476E-BD6F-2B4324820291}" type="parTrans" cxnId="{4CA45C59-1E73-4167-839A-084EFF53F055}">
      <dgm:prSet/>
      <dgm:spPr/>
      <dgm:t>
        <a:bodyPr/>
        <a:lstStyle/>
        <a:p>
          <a:endParaRPr lang="en-US"/>
        </a:p>
      </dgm:t>
    </dgm:pt>
    <dgm:pt modelId="{FFB89403-3EFA-4EF4-B2C4-7AEA436CA860}" type="sibTrans" cxnId="{4CA45C59-1E73-4167-839A-084EFF53F055}">
      <dgm:prSet/>
      <dgm:spPr/>
      <dgm:t>
        <a:bodyPr/>
        <a:lstStyle/>
        <a:p>
          <a:endParaRPr lang="en-US"/>
        </a:p>
      </dgm:t>
    </dgm:pt>
    <dgm:pt modelId="{2230008F-1EC9-4BBA-8475-471DB8C335E2}" type="pres">
      <dgm:prSet presAssocID="{BC981351-B9EA-400C-893A-66A54AFA7CAE}" presName="Name0" presStyleCnt="0">
        <dgm:presLayoutVars>
          <dgm:dir/>
          <dgm:resizeHandles val="exact"/>
        </dgm:presLayoutVars>
      </dgm:prSet>
      <dgm:spPr/>
      <dgm:t>
        <a:bodyPr/>
        <a:lstStyle/>
        <a:p>
          <a:endParaRPr lang="en-US"/>
        </a:p>
      </dgm:t>
    </dgm:pt>
    <dgm:pt modelId="{99F44696-C364-46B5-BAE4-9B3BDE799EF0}" type="pres">
      <dgm:prSet presAssocID="{C023CBB0-70D5-4F81-93D0-DF6B55000D0D}" presName="node" presStyleLbl="node1" presStyleIdx="0" presStyleCnt="3">
        <dgm:presLayoutVars>
          <dgm:bulletEnabled val="1"/>
        </dgm:presLayoutVars>
      </dgm:prSet>
      <dgm:spPr/>
      <dgm:t>
        <a:bodyPr/>
        <a:lstStyle/>
        <a:p>
          <a:endParaRPr lang="en-US"/>
        </a:p>
      </dgm:t>
    </dgm:pt>
    <dgm:pt modelId="{FD0B73D2-0367-4623-8CE5-91B290BFFC3E}" type="pres">
      <dgm:prSet presAssocID="{31CEAEFD-A313-41A8-B06B-7346ED6ADDFD}" presName="sibTrans" presStyleCnt="0"/>
      <dgm:spPr/>
    </dgm:pt>
    <dgm:pt modelId="{D6C3E121-5B26-4DB2-A99E-BFB74E2A5C2E}" type="pres">
      <dgm:prSet presAssocID="{435A0BA2-C5EB-4D90-9F0C-5C610131B700}" presName="node" presStyleLbl="node1" presStyleIdx="1" presStyleCnt="3">
        <dgm:presLayoutVars>
          <dgm:bulletEnabled val="1"/>
        </dgm:presLayoutVars>
      </dgm:prSet>
      <dgm:spPr/>
      <dgm:t>
        <a:bodyPr/>
        <a:lstStyle/>
        <a:p>
          <a:endParaRPr lang="en-US"/>
        </a:p>
      </dgm:t>
    </dgm:pt>
    <dgm:pt modelId="{3D557315-BECE-470C-BB5B-A1183CA931B5}" type="pres">
      <dgm:prSet presAssocID="{52202357-E557-43BE-893D-3A14D9B6E570}" presName="sibTrans" presStyleCnt="0"/>
      <dgm:spPr/>
    </dgm:pt>
    <dgm:pt modelId="{27291FA2-1FE9-4656-9DB6-15EB644A4C88}" type="pres">
      <dgm:prSet presAssocID="{6A59B8E4-9AB3-4708-9ABB-331B8313BE79}" presName="node" presStyleLbl="node1" presStyleIdx="2" presStyleCnt="3">
        <dgm:presLayoutVars>
          <dgm:bulletEnabled val="1"/>
        </dgm:presLayoutVars>
      </dgm:prSet>
      <dgm:spPr/>
      <dgm:t>
        <a:bodyPr/>
        <a:lstStyle/>
        <a:p>
          <a:endParaRPr lang="en-US"/>
        </a:p>
      </dgm:t>
    </dgm:pt>
  </dgm:ptLst>
  <dgm:cxnLst>
    <dgm:cxn modelId="{4CA45C59-1E73-4167-839A-084EFF53F055}" srcId="{BC981351-B9EA-400C-893A-66A54AFA7CAE}" destId="{6A59B8E4-9AB3-4708-9ABB-331B8313BE79}" srcOrd="2" destOrd="0" parTransId="{83826FFD-E08B-476E-BD6F-2B4324820291}" sibTransId="{FFB89403-3EFA-4EF4-B2C4-7AEA436CA860}"/>
    <dgm:cxn modelId="{1FCCAA3D-416E-4CFD-86DF-A993EBB4238C}" srcId="{BC981351-B9EA-400C-893A-66A54AFA7CAE}" destId="{435A0BA2-C5EB-4D90-9F0C-5C610131B700}" srcOrd="1" destOrd="0" parTransId="{7FB3E65F-4B5F-49D4-AFE3-AE7BA95D72AA}" sibTransId="{52202357-E557-43BE-893D-3A14D9B6E570}"/>
    <dgm:cxn modelId="{78372668-399D-4669-BDA5-6D6F401E3409}" type="presOf" srcId="{BC981351-B9EA-400C-893A-66A54AFA7CAE}" destId="{2230008F-1EC9-4BBA-8475-471DB8C335E2}" srcOrd="0" destOrd="0" presId="urn:microsoft.com/office/officeart/2005/8/layout/hList6"/>
    <dgm:cxn modelId="{778D142D-9E56-49CE-9048-DE2D2B9367F3}" type="presOf" srcId="{6A59B8E4-9AB3-4708-9ABB-331B8313BE79}" destId="{27291FA2-1FE9-4656-9DB6-15EB644A4C88}" srcOrd="0" destOrd="0" presId="urn:microsoft.com/office/officeart/2005/8/layout/hList6"/>
    <dgm:cxn modelId="{00A4694A-A1AD-47EF-8B7E-A5619A580506}" type="presOf" srcId="{C023CBB0-70D5-4F81-93D0-DF6B55000D0D}" destId="{99F44696-C364-46B5-BAE4-9B3BDE799EF0}" srcOrd="0" destOrd="0" presId="urn:microsoft.com/office/officeart/2005/8/layout/hList6"/>
    <dgm:cxn modelId="{D8409424-1F81-489F-A6BB-181FF150E762}" srcId="{BC981351-B9EA-400C-893A-66A54AFA7CAE}" destId="{C023CBB0-70D5-4F81-93D0-DF6B55000D0D}" srcOrd="0" destOrd="0" parTransId="{F142EC3C-3DC7-41E4-B958-5B2273FF40A2}" sibTransId="{31CEAEFD-A313-41A8-B06B-7346ED6ADDFD}"/>
    <dgm:cxn modelId="{E0144578-D481-475D-8E23-C8A4CC494A09}" type="presOf" srcId="{435A0BA2-C5EB-4D90-9F0C-5C610131B700}" destId="{D6C3E121-5B26-4DB2-A99E-BFB74E2A5C2E}" srcOrd="0" destOrd="0" presId="urn:microsoft.com/office/officeart/2005/8/layout/hList6"/>
    <dgm:cxn modelId="{DCA90A8F-F236-438B-A692-FE71B3CD6D57}" type="presParOf" srcId="{2230008F-1EC9-4BBA-8475-471DB8C335E2}" destId="{99F44696-C364-46B5-BAE4-9B3BDE799EF0}" srcOrd="0" destOrd="0" presId="urn:microsoft.com/office/officeart/2005/8/layout/hList6"/>
    <dgm:cxn modelId="{37BF652A-1C6B-4848-A1D0-8A3BEB7862D9}" type="presParOf" srcId="{2230008F-1EC9-4BBA-8475-471DB8C335E2}" destId="{FD0B73D2-0367-4623-8CE5-91B290BFFC3E}" srcOrd="1" destOrd="0" presId="urn:microsoft.com/office/officeart/2005/8/layout/hList6"/>
    <dgm:cxn modelId="{E0365015-36A7-4B63-9C4C-942EBBF55E16}" type="presParOf" srcId="{2230008F-1EC9-4BBA-8475-471DB8C335E2}" destId="{D6C3E121-5B26-4DB2-A99E-BFB74E2A5C2E}" srcOrd="2" destOrd="0" presId="urn:microsoft.com/office/officeart/2005/8/layout/hList6"/>
    <dgm:cxn modelId="{1E8C9676-EE89-4E73-A89F-58DC80189BFA}" type="presParOf" srcId="{2230008F-1EC9-4BBA-8475-471DB8C335E2}" destId="{3D557315-BECE-470C-BB5B-A1183CA931B5}" srcOrd="3" destOrd="0" presId="urn:microsoft.com/office/officeart/2005/8/layout/hList6"/>
    <dgm:cxn modelId="{03DC9A16-9388-40B2-B299-D2B50F8A3635}" type="presParOf" srcId="{2230008F-1EC9-4BBA-8475-471DB8C335E2}" destId="{27291FA2-1FE9-4656-9DB6-15EB644A4C88}"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A7AC0F-68CA-48E2-803A-6C34858351E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654292E8-C02B-4A25-9118-BE00DDE88F12}">
      <dgm:prSet phldrT="[Texto]" custT="1"/>
      <dgm:spPr>
        <a:noFill/>
        <a:ln>
          <a:noFill/>
        </a:ln>
      </dgm:spPr>
      <dgm:t>
        <a:bodyPr/>
        <a:lstStyle/>
        <a:p>
          <a:r>
            <a:rPr lang="en-US" sz="1400" b="1" dirty="0">
              <a:solidFill>
                <a:schemeClr val="tx1"/>
              </a:solidFill>
            </a:rPr>
            <a:t>BASE EROSION PROFIT SHIFTING (BEPS) Decision making: BEPS 44 GROUP</a:t>
          </a:r>
          <a:endParaRPr lang="es-ES" sz="1400" dirty="0">
            <a:solidFill>
              <a:schemeClr val="tx1"/>
            </a:solidFill>
          </a:endParaRPr>
        </a:p>
      </dgm:t>
    </dgm:pt>
    <dgm:pt modelId="{135DD940-8BD0-423E-8959-5456E0C4D16E}" type="parTrans" cxnId="{75E20A49-6CCD-4F09-BA2A-656F5A40B07F}">
      <dgm:prSet/>
      <dgm:spPr/>
      <dgm:t>
        <a:bodyPr/>
        <a:lstStyle/>
        <a:p>
          <a:endParaRPr lang="es-ES"/>
        </a:p>
      </dgm:t>
    </dgm:pt>
    <dgm:pt modelId="{387E8BCC-FFCA-455A-93F0-E743C95DDE23}" type="sibTrans" cxnId="{75E20A49-6CCD-4F09-BA2A-656F5A40B07F}">
      <dgm:prSet/>
      <dgm:spPr/>
      <dgm:t>
        <a:bodyPr/>
        <a:lstStyle/>
        <a:p>
          <a:endParaRPr lang="es-ES"/>
        </a:p>
      </dgm:t>
    </dgm:pt>
    <dgm:pt modelId="{4481F5BC-B08A-4611-B568-5CA11D39BEE7}">
      <dgm:prSet phldrT="[Texto]" custT="1"/>
      <dgm:spPr>
        <a:solidFill>
          <a:schemeClr val="accent1">
            <a:lumMod val="75000"/>
          </a:schemeClr>
        </a:solidFill>
      </dgm:spPr>
      <dgm:t>
        <a:bodyPr/>
        <a:lstStyle/>
        <a:p>
          <a:r>
            <a:rPr lang="es-ES" sz="1200" dirty="0"/>
            <a:t>G20</a:t>
          </a:r>
        </a:p>
      </dgm:t>
    </dgm:pt>
    <dgm:pt modelId="{22502249-FB70-44C6-BA65-3D2B762C8D92}" type="parTrans" cxnId="{05A982DA-72AB-4AC7-9573-BBAFC9C0094D}">
      <dgm:prSet/>
      <dgm:spPr/>
      <dgm:t>
        <a:bodyPr/>
        <a:lstStyle/>
        <a:p>
          <a:endParaRPr lang="es-ES"/>
        </a:p>
      </dgm:t>
    </dgm:pt>
    <dgm:pt modelId="{7BEFFC76-3678-47F0-A661-1589BDF08256}" type="sibTrans" cxnId="{05A982DA-72AB-4AC7-9573-BBAFC9C0094D}">
      <dgm:prSet/>
      <dgm:spPr/>
      <dgm:t>
        <a:bodyPr/>
        <a:lstStyle/>
        <a:p>
          <a:endParaRPr lang="es-ES"/>
        </a:p>
      </dgm:t>
    </dgm:pt>
    <dgm:pt modelId="{7148E14C-3940-449D-93CA-4BA623E99093}">
      <dgm:prSet phldrT="[Texto]" custT="1"/>
      <dgm:spPr>
        <a:solidFill>
          <a:schemeClr val="accent1">
            <a:lumMod val="75000"/>
          </a:schemeClr>
        </a:solidFill>
      </dgm:spPr>
      <dgm:t>
        <a:bodyPr/>
        <a:lstStyle/>
        <a:p>
          <a:r>
            <a:rPr lang="es-ES" sz="1200" dirty="0"/>
            <a:t>OECD</a:t>
          </a:r>
        </a:p>
      </dgm:t>
    </dgm:pt>
    <dgm:pt modelId="{8A84C7E3-DED0-4D69-8053-67F90E96B225}" type="parTrans" cxnId="{13A32B01-2B6E-435B-81D2-1B115C10D104}">
      <dgm:prSet/>
      <dgm:spPr/>
      <dgm:t>
        <a:bodyPr/>
        <a:lstStyle/>
        <a:p>
          <a:endParaRPr lang="es-ES"/>
        </a:p>
      </dgm:t>
    </dgm:pt>
    <dgm:pt modelId="{58078EB8-1F09-4E53-A8B9-C9BEE279BD44}" type="sibTrans" cxnId="{13A32B01-2B6E-435B-81D2-1B115C10D104}">
      <dgm:prSet/>
      <dgm:spPr/>
      <dgm:t>
        <a:bodyPr/>
        <a:lstStyle/>
        <a:p>
          <a:endParaRPr lang="es-ES"/>
        </a:p>
      </dgm:t>
    </dgm:pt>
    <dgm:pt modelId="{E8341E56-C169-4C89-BF72-D802F546FF2F}" type="pres">
      <dgm:prSet presAssocID="{39A7AC0F-68CA-48E2-803A-6C34858351E3}" presName="diagram" presStyleCnt="0">
        <dgm:presLayoutVars>
          <dgm:chPref val="1"/>
          <dgm:dir/>
          <dgm:animOne val="branch"/>
          <dgm:animLvl val="lvl"/>
          <dgm:resizeHandles/>
        </dgm:presLayoutVars>
      </dgm:prSet>
      <dgm:spPr/>
      <dgm:t>
        <a:bodyPr/>
        <a:lstStyle/>
        <a:p>
          <a:endParaRPr lang="en-US"/>
        </a:p>
      </dgm:t>
    </dgm:pt>
    <dgm:pt modelId="{D6C326A6-510C-4492-ACD8-FA75CAE8C663}" type="pres">
      <dgm:prSet presAssocID="{654292E8-C02B-4A25-9118-BE00DDE88F12}" presName="root" presStyleCnt="0"/>
      <dgm:spPr/>
    </dgm:pt>
    <dgm:pt modelId="{4CFD5294-50A2-4BDB-8924-EE4EF95A462F}" type="pres">
      <dgm:prSet presAssocID="{654292E8-C02B-4A25-9118-BE00DDE88F12}" presName="rootComposite" presStyleCnt="0"/>
      <dgm:spPr/>
    </dgm:pt>
    <dgm:pt modelId="{B74FEA9C-9D50-4E19-B062-BF17BC7FCB0F}" type="pres">
      <dgm:prSet presAssocID="{654292E8-C02B-4A25-9118-BE00DDE88F12}" presName="rootText" presStyleLbl="node1" presStyleIdx="0" presStyleCnt="3" custScaleX="716084" custLinFactNeighborX="58313" custLinFactNeighborY="23179"/>
      <dgm:spPr/>
      <dgm:t>
        <a:bodyPr/>
        <a:lstStyle/>
        <a:p>
          <a:endParaRPr lang="en-US"/>
        </a:p>
      </dgm:t>
    </dgm:pt>
    <dgm:pt modelId="{F75E714E-34AC-4FBD-A2BA-575E50B0C5BC}" type="pres">
      <dgm:prSet presAssocID="{654292E8-C02B-4A25-9118-BE00DDE88F12}" presName="rootConnector" presStyleLbl="node1" presStyleIdx="0" presStyleCnt="3"/>
      <dgm:spPr/>
      <dgm:t>
        <a:bodyPr/>
        <a:lstStyle/>
        <a:p>
          <a:endParaRPr lang="en-US"/>
        </a:p>
      </dgm:t>
    </dgm:pt>
    <dgm:pt modelId="{BB3B07D4-B8F1-4763-B513-D2A6BD97C690}" type="pres">
      <dgm:prSet presAssocID="{654292E8-C02B-4A25-9118-BE00DDE88F12}" presName="childShape" presStyleCnt="0"/>
      <dgm:spPr/>
    </dgm:pt>
    <dgm:pt modelId="{7040C25B-8C48-4038-BFF7-E00CBB1146E1}" type="pres">
      <dgm:prSet presAssocID="{4481F5BC-B08A-4611-B568-5CA11D39BEE7}" presName="root" presStyleCnt="0"/>
      <dgm:spPr/>
    </dgm:pt>
    <dgm:pt modelId="{14C8FCB4-48F4-43DC-9B5D-89CBE001B6F2}" type="pres">
      <dgm:prSet presAssocID="{4481F5BC-B08A-4611-B568-5CA11D39BEE7}" presName="rootComposite" presStyleCnt="0"/>
      <dgm:spPr/>
    </dgm:pt>
    <dgm:pt modelId="{1BFCE231-49B4-4E41-A510-098191213FB9}" type="pres">
      <dgm:prSet presAssocID="{4481F5BC-B08A-4611-B568-5CA11D39BEE7}" presName="rootText" presStyleLbl="node1" presStyleIdx="1" presStyleCnt="3" custLinFactX="-218006" custLinFactY="100000" custLinFactNeighborX="-300000" custLinFactNeighborY="147829"/>
      <dgm:spPr/>
      <dgm:t>
        <a:bodyPr/>
        <a:lstStyle/>
        <a:p>
          <a:endParaRPr lang="en-US"/>
        </a:p>
      </dgm:t>
    </dgm:pt>
    <dgm:pt modelId="{827D7AC2-2EC7-4129-8B84-9B211589960A}" type="pres">
      <dgm:prSet presAssocID="{4481F5BC-B08A-4611-B568-5CA11D39BEE7}" presName="rootConnector" presStyleLbl="node1" presStyleIdx="1" presStyleCnt="3"/>
      <dgm:spPr/>
      <dgm:t>
        <a:bodyPr/>
        <a:lstStyle/>
        <a:p>
          <a:endParaRPr lang="en-US"/>
        </a:p>
      </dgm:t>
    </dgm:pt>
    <dgm:pt modelId="{67D1537D-7C7F-47D9-9DD3-BE4BA20DF538}" type="pres">
      <dgm:prSet presAssocID="{4481F5BC-B08A-4611-B568-5CA11D39BEE7}" presName="childShape" presStyleCnt="0"/>
      <dgm:spPr/>
    </dgm:pt>
    <dgm:pt modelId="{E1BDA630-6347-4F7A-A0DE-A9CF1484BCCB}" type="pres">
      <dgm:prSet presAssocID="{7148E14C-3940-449D-93CA-4BA623E99093}" presName="root" presStyleCnt="0"/>
      <dgm:spPr/>
    </dgm:pt>
    <dgm:pt modelId="{AA881216-01C4-4899-9D00-F41BFAC221F0}" type="pres">
      <dgm:prSet presAssocID="{7148E14C-3940-449D-93CA-4BA623E99093}" presName="rootComposite" presStyleCnt="0"/>
      <dgm:spPr/>
    </dgm:pt>
    <dgm:pt modelId="{1A720BE5-C719-41D9-BCF1-3C6BF556AAF1}" type="pres">
      <dgm:prSet presAssocID="{7148E14C-3940-449D-93CA-4BA623E99093}" presName="rootText" presStyleLbl="node1" presStyleIdx="2" presStyleCnt="3" custScaleX="142466" custScaleY="108224" custLinFactX="-186535" custLinFactY="100000" custLinFactNeighborX="-200000" custLinFactNeighborY="143905"/>
      <dgm:spPr/>
      <dgm:t>
        <a:bodyPr/>
        <a:lstStyle/>
        <a:p>
          <a:endParaRPr lang="en-US"/>
        </a:p>
      </dgm:t>
    </dgm:pt>
    <dgm:pt modelId="{6524D110-5DD6-402C-B564-960E249740D7}" type="pres">
      <dgm:prSet presAssocID="{7148E14C-3940-449D-93CA-4BA623E99093}" presName="rootConnector" presStyleLbl="node1" presStyleIdx="2" presStyleCnt="3"/>
      <dgm:spPr/>
      <dgm:t>
        <a:bodyPr/>
        <a:lstStyle/>
        <a:p>
          <a:endParaRPr lang="en-US"/>
        </a:p>
      </dgm:t>
    </dgm:pt>
    <dgm:pt modelId="{7BA40BEE-69EC-4CF6-BD49-B0CDE4851B00}" type="pres">
      <dgm:prSet presAssocID="{7148E14C-3940-449D-93CA-4BA623E99093}" presName="childShape" presStyleCnt="0"/>
      <dgm:spPr/>
    </dgm:pt>
  </dgm:ptLst>
  <dgm:cxnLst>
    <dgm:cxn modelId="{091D1E9D-C4F1-472B-8EA2-295CC7D8997A}" type="presOf" srcId="{7148E14C-3940-449D-93CA-4BA623E99093}" destId="{6524D110-5DD6-402C-B564-960E249740D7}" srcOrd="1" destOrd="0" presId="urn:microsoft.com/office/officeart/2005/8/layout/hierarchy3"/>
    <dgm:cxn modelId="{0BCE25A7-5234-4884-8688-B19CC9B24AD6}" type="presOf" srcId="{654292E8-C02B-4A25-9118-BE00DDE88F12}" destId="{B74FEA9C-9D50-4E19-B062-BF17BC7FCB0F}" srcOrd="0" destOrd="0" presId="urn:microsoft.com/office/officeart/2005/8/layout/hierarchy3"/>
    <dgm:cxn modelId="{4FFFBF36-E20C-42DF-9A2D-A6CA04665EC0}" type="presOf" srcId="{39A7AC0F-68CA-48E2-803A-6C34858351E3}" destId="{E8341E56-C169-4C89-BF72-D802F546FF2F}" srcOrd="0" destOrd="0" presId="urn:microsoft.com/office/officeart/2005/8/layout/hierarchy3"/>
    <dgm:cxn modelId="{D1C7271C-9A08-4ED0-AE90-4F197F429A37}" type="presOf" srcId="{4481F5BC-B08A-4611-B568-5CA11D39BEE7}" destId="{827D7AC2-2EC7-4129-8B84-9B211589960A}" srcOrd="1" destOrd="0" presId="urn:microsoft.com/office/officeart/2005/8/layout/hierarchy3"/>
    <dgm:cxn modelId="{75E20A49-6CCD-4F09-BA2A-656F5A40B07F}" srcId="{39A7AC0F-68CA-48E2-803A-6C34858351E3}" destId="{654292E8-C02B-4A25-9118-BE00DDE88F12}" srcOrd="0" destOrd="0" parTransId="{135DD940-8BD0-423E-8959-5456E0C4D16E}" sibTransId="{387E8BCC-FFCA-455A-93F0-E743C95DDE23}"/>
    <dgm:cxn modelId="{204D5EF5-B858-4C67-8B32-73263F9C6B1E}" type="presOf" srcId="{7148E14C-3940-449D-93CA-4BA623E99093}" destId="{1A720BE5-C719-41D9-BCF1-3C6BF556AAF1}" srcOrd="0" destOrd="0" presId="urn:microsoft.com/office/officeart/2005/8/layout/hierarchy3"/>
    <dgm:cxn modelId="{96FEF50A-22A7-4E96-81A1-9284A94CB116}" type="presOf" srcId="{654292E8-C02B-4A25-9118-BE00DDE88F12}" destId="{F75E714E-34AC-4FBD-A2BA-575E50B0C5BC}" srcOrd="1" destOrd="0" presId="urn:microsoft.com/office/officeart/2005/8/layout/hierarchy3"/>
    <dgm:cxn modelId="{61AF1189-224C-4742-BFC2-56A521FECAF8}" type="presOf" srcId="{4481F5BC-B08A-4611-B568-5CA11D39BEE7}" destId="{1BFCE231-49B4-4E41-A510-098191213FB9}" srcOrd="0" destOrd="0" presId="urn:microsoft.com/office/officeart/2005/8/layout/hierarchy3"/>
    <dgm:cxn modelId="{13A32B01-2B6E-435B-81D2-1B115C10D104}" srcId="{39A7AC0F-68CA-48E2-803A-6C34858351E3}" destId="{7148E14C-3940-449D-93CA-4BA623E99093}" srcOrd="2" destOrd="0" parTransId="{8A84C7E3-DED0-4D69-8053-67F90E96B225}" sibTransId="{58078EB8-1F09-4E53-A8B9-C9BEE279BD44}"/>
    <dgm:cxn modelId="{05A982DA-72AB-4AC7-9573-BBAFC9C0094D}" srcId="{39A7AC0F-68CA-48E2-803A-6C34858351E3}" destId="{4481F5BC-B08A-4611-B568-5CA11D39BEE7}" srcOrd="1" destOrd="0" parTransId="{22502249-FB70-44C6-BA65-3D2B762C8D92}" sibTransId="{7BEFFC76-3678-47F0-A661-1589BDF08256}"/>
    <dgm:cxn modelId="{AD137819-9255-449E-B14C-CF43040EA28E}" type="presParOf" srcId="{E8341E56-C169-4C89-BF72-D802F546FF2F}" destId="{D6C326A6-510C-4492-ACD8-FA75CAE8C663}" srcOrd="0" destOrd="0" presId="urn:microsoft.com/office/officeart/2005/8/layout/hierarchy3"/>
    <dgm:cxn modelId="{52E7BAE8-910A-48EE-A9BB-6ABC9E2D8554}" type="presParOf" srcId="{D6C326A6-510C-4492-ACD8-FA75CAE8C663}" destId="{4CFD5294-50A2-4BDB-8924-EE4EF95A462F}" srcOrd="0" destOrd="0" presId="urn:microsoft.com/office/officeart/2005/8/layout/hierarchy3"/>
    <dgm:cxn modelId="{9847E739-33FE-41B3-B39C-ABA79B7F9625}" type="presParOf" srcId="{4CFD5294-50A2-4BDB-8924-EE4EF95A462F}" destId="{B74FEA9C-9D50-4E19-B062-BF17BC7FCB0F}" srcOrd="0" destOrd="0" presId="urn:microsoft.com/office/officeart/2005/8/layout/hierarchy3"/>
    <dgm:cxn modelId="{35361295-2A66-41CC-82FA-706C80C7A789}" type="presParOf" srcId="{4CFD5294-50A2-4BDB-8924-EE4EF95A462F}" destId="{F75E714E-34AC-4FBD-A2BA-575E50B0C5BC}" srcOrd="1" destOrd="0" presId="urn:microsoft.com/office/officeart/2005/8/layout/hierarchy3"/>
    <dgm:cxn modelId="{73D07E6E-9EDE-4A5B-B35C-2333A03626A5}" type="presParOf" srcId="{D6C326A6-510C-4492-ACD8-FA75CAE8C663}" destId="{BB3B07D4-B8F1-4763-B513-D2A6BD97C690}" srcOrd="1" destOrd="0" presId="urn:microsoft.com/office/officeart/2005/8/layout/hierarchy3"/>
    <dgm:cxn modelId="{C4A9DD16-F912-44FE-81C5-09C8769B3523}" type="presParOf" srcId="{E8341E56-C169-4C89-BF72-D802F546FF2F}" destId="{7040C25B-8C48-4038-BFF7-E00CBB1146E1}" srcOrd="1" destOrd="0" presId="urn:microsoft.com/office/officeart/2005/8/layout/hierarchy3"/>
    <dgm:cxn modelId="{470E6B5A-1F63-45D5-AF4B-6F9A00C97EE4}" type="presParOf" srcId="{7040C25B-8C48-4038-BFF7-E00CBB1146E1}" destId="{14C8FCB4-48F4-43DC-9B5D-89CBE001B6F2}" srcOrd="0" destOrd="0" presId="urn:microsoft.com/office/officeart/2005/8/layout/hierarchy3"/>
    <dgm:cxn modelId="{07882499-9486-405E-AF6C-95A2BCBBBF87}" type="presParOf" srcId="{14C8FCB4-48F4-43DC-9B5D-89CBE001B6F2}" destId="{1BFCE231-49B4-4E41-A510-098191213FB9}" srcOrd="0" destOrd="0" presId="urn:microsoft.com/office/officeart/2005/8/layout/hierarchy3"/>
    <dgm:cxn modelId="{6401DBA1-FCF6-42A1-8514-28EBE3E74B3D}" type="presParOf" srcId="{14C8FCB4-48F4-43DC-9B5D-89CBE001B6F2}" destId="{827D7AC2-2EC7-4129-8B84-9B211589960A}" srcOrd="1" destOrd="0" presId="urn:microsoft.com/office/officeart/2005/8/layout/hierarchy3"/>
    <dgm:cxn modelId="{A28DC008-4E0B-45F0-B724-A550DEF31091}" type="presParOf" srcId="{7040C25B-8C48-4038-BFF7-E00CBB1146E1}" destId="{67D1537D-7C7F-47D9-9DD3-BE4BA20DF538}" srcOrd="1" destOrd="0" presId="urn:microsoft.com/office/officeart/2005/8/layout/hierarchy3"/>
    <dgm:cxn modelId="{1FCC841B-EFBE-42A0-ABF1-EC9C883565B7}" type="presParOf" srcId="{E8341E56-C169-4C89-BF72-D802F546FF2F}" destId="{E1BDA630-6347-4F7A-A0DE-A9CF1484BCCB}" srcOrd="2" destOrd="0" presId="urn:microsoft.com/office/officeart/2005/8/layout/hierarchy3"/>
    <dgm:cxn modelId="{AF1994D0-8505-42F9-95C5-591BE3B19A83}" type="presParOf" srcId="{E1BDA630-6347-4F7A-A0DE-A9CF1484BCCB}" destId="{AA881216-01C4-4899-9D00-F41BFAC221F0}" srcOrd="0" destOrd="0" presId="urn:microsoft.com/office/officeart/2005/8/layout/hierarchy3"/>
    <dgm:cxn modelId="{18424D31-8B04-4054-90F9-2961225AC357}" type="presParOf" srcId="{AA881216-01C4-4899-9D00-F41BFAC221F0}" destId="{1A720BE5-C719-41D9-BCF1-3C6BF556AAF1}" srcOrd="0" destOrd="0" presId="urn:microsoft.com/office/officeart/2005/8/layout/hierarchy3"/>
    <dgm:cxn modelId="{2A33B70F-EA2E-4472-A55A-AC3B72AF5BB6}" type="presParOf" srcId="{AA881216-01C4-4899-9D00-F41BFAC221F0}" destId="{6524D110-5DD6-402C-B564-960E249740D7}" srcOrd="1" destOrd="0" presId="urn:microsoft.com/office/officeart/2005/8/layout/hierarchy3"/>
    <dgm:cxn modelId="{1D08551E-E611-4E38-BE03-B7E2B34B45C3}" type="presParOf" srcId="{E1BDA630-6347-4F7A-A0DE-A9CF1484BCCB}" destId="{7BA40BEE-69EC-4CF6-BD49-B0CDE4851B00}" srcOrd="1"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2A9D6-244C-4B95-B38A-213A59C06C0C}">
      <dsp:nvSpPr>
        <dsp:cNvPr id="0" name=""/>
        <dsp:cNvSpPr/>
      </dsp:nvSpPr>
      <dsp:spPr>
        <a:xfrm>
          <a:off x="0" y="202434"/>
          <a:ext cx="4383359" cy="104422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rPr>
            <a:t>ERC-GLOBTAXGOV </a:t>
          </a:r>
          <a:endParaRPr lang="es-CO" sz="2800" kern="1200" dirty="0">
            <a:solidFill>
              <a:srgbClr val="002060"/>
            </a:solidFill>
          </a:endParaRPr>
        </a:p>
      </dsp:txBody>
      <dsp:txXfrm>
        <a:off x="50975" y="253409"/>
        <a:ext cx="4281409" cy="942275"/>
      </dsp:txXfrm>
    </dsp:sp>
    <dsp:sp modelId="{28A8BF4E-C580-44FE-9725-9A281B122F96}">
      <dsp:nvSpPr>
        <dsp:cNvPr id="0" name=""/>
        <dsp:cNvSpPr/>
      </dsp:nvSpPr>
      <dsp:spPr>
        <a:xfrm>
          <a:off x="0" y="1298522"/>
          <a:ext cx="4383359" cy="1044225"/>
        </a:xfrm>
        <a:prstGeom prst="roundRect">
          <a:avLst/>
        </a:prstGeom>
        <a:solidFill>
          <a:schemeClr val="accent2">
            <a:hueOff val="-637728"/>
            <a:satOff val="-12600"/>
            <a:lumOff val="-1039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rPr>
            <a:t>Good Governance in tax matters and BEPS </a:t>
          </a:r>
          <a:endParaRPr lang="es-CO" sz="2800" kern="1200" dirty="0">
            <a:solidFill>
              <a:srgbClr val="002060"/>
            </a:solidFill>
          </a:endParaRPr>
        </a:p>
      </dsp:txBody>
      <dsp:txXfrm>
        <a:off x="50975" y="1349497"/>
        <a:ext cx="4281409" cy="942275"/>
      </dsp:txXfrm>
    </dsp:sp>
    <dsp:sp modelId="{E901C7C8-87C8-4074-80F3-321948D1E0F0}">
      <dsp:nvSpPr>
        <dsp:cNvPr id="0" name=""/>
        <dsp:cNvSpPr/>
      </dsp:nvSpPr>
      <dsp:spPr>
        <a:xfrm>
          <a:off x="0" y="2402145"/>
          <a:ext cx="4383359" cy="1044225"/>
        </a:xfrm>
        <a:prstGeom prst="roundRect">
          <a:avLst/>
        </a:prstGeom>
        <a:solidFill>
          <a:schemeClr val="accent2">
            <a:hueOff val="-1275456"/>
            <a:satOff val="-25201"/>
            <a:lumOff val="-207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rgbClr val="002060"/>
              </a:solidFill>
            </a:rPr>
            <a:t>Tax and Development </a:t>
          </a:r>
          <a:endParaRPr lang="es-CO" sz="2800" b="1" kern="1200" dirty="0">
            <a:solidFill>
              <a:srgbClr val="002060"/>
            </a:solidFill>
          </a:endParaRPr>
        </a:p>
      </dsp:txBody>
      <dsp:txXfrm>
        <a:off x="50975" y="2453120"/>
        <a:ext cx="4281409" cy="942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44696-C364-46B5-BAE4-9B3BDE799EF0}">
      <dsp:nvSpPr>
        <dsp:cNvPr id="0" name=""/>
        <dsp:cNvSpPr/>
      </dsp:nvSpPr>
      <dsp:spPr>
        <a:xfrm rot="16200000">
          <a:off x="70650" y="-69696"/>
          <a:ext cx="2341425" cy="2480818"/>
        </a:xfrm>
        <a:prstGeom prst="flowChartManualOperation">
          <a:avLst/>
        </a:prstGeom>
        <a:solidFill>
          <a:srgbClr val="166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802" bIns="0" numCol="1" spcCol="1270" anchor="ctr" anchorCtr="0">
          <a:noAutofit/>
        </a:bodyPr>
        <a:lstStyle/>
        <a:p>
          <a:pPr lvl="0" algn="ctr" defTabSz="1377950">
            <a:lnSpc>
              <a:spcPct val="90000"/>
            </a:lnSpc>
            <a:spcBef>
              <a:spcPct val="0"/>
            </a:spcBef>
            <a:spcAft>
              <a:spcPct val="35000"/>
            </a:spcAft>
          </a:pPr>
          <a:r>
            <a:rPr lang="en-US" sz="3100" kern="1200" dirty="0"/>
            <a:t>4 Minimum standards</a:t>
          </a:r>
        </a:p>
      </dsp:txBody>
      <dsp:txXfrm rot="5400000">
        <a:off x="954" y="468285"/>
        <a:ext cx="2480818" cy="1404855"/>
      </dsp:txXfrm>
    </dsp:sp>
    <dsp:sp modelId="{D6C3E121-5B26-4DB2-A99E-BFB74E2A5C2E}">
      <dsp:nvSpPr>
        <dsp:cNvPr id="0" name=""/>
        <dsp:cNvSpPr/>
      </dsp:nvSpPr>
      <dsp:spPr>
        <a:xfrm rot="16200000">
          <a:off x="2737530" y="-69696"/>
          <a:ext cx="2341425" cy="2480818"/>
        </a:xfrm>
        <a:prstGeom prst="flowChartManualOperation">
          <a:avLst/>
        </a:prstGeom>
        <a:solidFill>
          <a:srgbClr val="166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802" bIns="0" numCol="1" spcCol="1270" anchor="ctr" anchorCtr="0">
          <a:noAutofit/>
        </a:bodyPr>
        <a:lstStyle/>
        <a:p>
          <a:pPr lvl="0" algn="ctr" defTabSz="1377950">
            <a:lnSpc>
              <a:spcPct val="90000"/>
            </a:lnSpc>
            <a:spcBef>
              <a:spcPct val="0"/>
            </a:spcBef>
            <a:spcAft>
              <a:spcPct val="35000"/>
            </a:spcAft>
          </a:pPr>
          <a:r>
            <a:rPr lang="en-US" sz="3100" kern="1200" dirty="0"/>
            <a:t>10 Best practices</a:t>
          </a:r>
        </a:p>
      </dsp:txBody>
      <dsp:txXfrm rot="5400000">
        <a:off x="2667834" y="468285"/>
        <a:ext cx="2480818" cy="1404855"/>
      </dsp:txXfrm>
    </dsp:sp>
    <dsp:sp modelId="{27291FA2-1FE9-4656-9DB6-15EB644A4C88}">
      <dsp:nvSpPr>
        <dsp:cNvPr id="0" name=""/>
        <dsp:cNvSpPr/>
      </dsp:nvSpPr>
      <dsp:spPr>
        <a:xfrm rot="16200000">
          <a:off x="5404411" y="-69696"/>
          <a:ext cx="2341425" cy="2480818"/>
        </a:xfrm>
        <a:prstGeom prst="flowChartManualOperation">
          <a:avLst/>
        </a:prstGeom>
        <a:solidFill>
          <a:srgbClr val="1665B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0" tIns="0" rIns="197802" bIns="0" numCol="1" spcCol="1270" anchor="ctr" anchorCtr="0">
          <a:noAutofit/>
        </a:bodyPr>
        <a:lstStyle/>
        <a:p>
          <a:pPr lvl="0" algn="ctr" defTabSz="1377950">
            <a:lnSpc>
              <a:spcPct val="90000"/>
            </a:lnSpc>
            <a:spcBef>
              <a:spcPct val="0"/>
            </a:spcBef>
            <a:spcAft>
              <a:spcPct val="35000"/>
            </a:spcAft>
          </a:pPr>
          <a:r>
            <a:rPr lang="en-US" sz="3100" kern="1200" dirty="0"/>
            <a:t>1 Multilateral Convention</a:t>
          </a:r>
        </a:p>
      </dsp:txBody>
      <dsp:txXfrm rot="5400000">
        <a:off x="5334715" y="468285"/>
        <a:ext cx="2480818" cy="1404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FEA9C-9D50-4E19-B062-BF17BC7FCB0F}">
      <dsp:nvSpPr>
        <dsp:cNvPr id="0" name=""/>
        <dsp:cNvSpPr/>
      </dsp:nvSpPr>
      <dsp:spPr>
        <a:xfrm>
          <a:off x="279934" y="1179385"/>
          <a:ext cx="3428281" cy="239377"/>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lvl="0" algn="ctr" defTabSz="622300">
            <a:lnSpc>
              <a:spcPct val="90000"/>
            </a:lnSpc>
            <a:spcBef>
              <a:spcPct val="0"/>
            </a:spcBef>
            <a:spcAft>
              <a:spcPct val="35000"/>
            </a:spcAft>
          </a:pPr>
          <a:r>
            <a:rPr lang="en-US" sz="1400" b="1" kern="1200" dirty="0">
              <a:solidFill>
                <a:schemeClr val="tx1"/>
              </a:solidFill>
            </a:rPr>
            <a:t>BASE EROSION PROFIT SHIFTING (BEPS) Decision making: BEPS 44 GROUP</a:t>
          </a:r>
          <a:endParaRPr lang="es-ES" sz="1400" kern="1200" dirty="0">
            <a:solidFill>
              <a:schemeClr val="tx1"/>
            </a:solidFill>
          </a:endParaRPr>
        </a:p>
      </dsp:txBody>
      <dsp:txXfrm>
        <a:off x="286945" y="1186396"/>
        <a:ext cx="3414259" cy="225355"/>
      </dsp:txXfrm>
    </dsp:sp>
    <dsp:sp modelId="{1BFCE231-49B4-4E41-A510-098191213FB9}">
      <dsp:nvSpPr>
        <dsp:cNvPr id="0" name=""/>
        <dsp:cNvSpPr/>
      </dsp:nvSpPr>
      <dsp:spPr>
        <a:xfrm>
          <a:off x="1068753" y="1717146"/>
          <a:ext cx="478754" cy="239377"/>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t>G20</a:t>
          </a:r>
        </a:p>
      </dsp:txBody>
      <dsp:txXfrm>
        <a:off x="1075764" y="1724157"/>
        <a:ext cx="464732" cy="225355"/>
      </dsp:txXfrm>
    </dsp:sp>
    <dsp:sp modelId="{1A720BE5-C719-41D9-BCF1-3C6BF556AAF1}">
      <dsp:nvSpPr>
        <dsp:cNvPr id="0" name=""/>
        <dsp:cNvSpPr/>
      </dsp:nvSpPr>
      <dsp:spPr>
        <a:xfrm>
          <a:off x="2296619" y="1707753"/>
          <a:ext cx="682061" cy="259063"/>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ES" sz="1200" kern="1200" dirty="0"/>
            <a:t>OECD</a:t>
          </a:r>
        </a:p>
      </dsp:txBody>
      <dsp:txXfrm>
        <a:off x="2304207" y="1715341"/>
        <a:ext cx="666885" cy="2438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nl-NL"/>
          </a:p>
        </p:txBody>
      </p:sp>
      <p:sp>
        <p:nvSpPr>
          <p:cNvPr id="3" name="Tijdelijke aanduiding voor datum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35698784-F1F2-4D71-B346-94F94D5EBAA2}" type="datetimeFigureOut">
              <a:rPr lang="nl-NL" smtClean="0"/>
              <a:t>11-2-2019</a:t>
            </a:fld>
            <a:endParaRPr lang="nl-NL"/>
          </a:p>
        </p:txBody>
      </p:sp>
      <p:sp>
        <p:nvSpPr>
          <p:cNvPr id="4" name="Tijdelijke aanduiding voor dia-afbeelding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r>
              <a:rPr lang="nl-NL" dirty="0"/>
              <a:t>v</a:t>
            </a:r>
          </a:p>
        </p:txBody>
      </p:sp>
      <p:sp>
        <p:nvSpPr>
          <p:cNvPr id="5" name="Tijdelijke aanduiding voor notities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812ECD43-08E5-4945-BC4F-4857758E978F}" type="slidenum">
              <a:rPr lang="nl-NL" smtClean="0"/>
              <a:t>‹#›</a:t>
            </a:fld>
            <a:endParaRPr lang="nl-NL"/>
          </a:p>
        </p:txBody>
      </p:sp>
    </p:spTree>
    <p:extLst>
      <p:ext uri="{BB962C8B-B14F-4D97-AF65-F5344CB8AC3E}">
        <p14:creationId xmlns:p14="http://schemas.microsoft.com/office/powerpoint/2010/main" val="256351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81100" y="696913"/>
            <a:ext cx="4649788" cy="348615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12ECD43-08E5-4945-BC4F-4857758E978F}" type="slidenum">
              <a:rPr lang="nl-NL" smtClean="0">
                <a:solidFill>
                  <a:prstClr val="black"/>
                </a:solidFill>
              </a:rPr>
              <a:pPr/>
              <a:t>1</a:t>
            </a:fld>
            <a:endParaRPr lang="nl-NL">
              <a:solidFill>
                <a:prstClr val="black"/>
              </a:solidFill>
            </a:endParaRPr>
          </a:p>
        </p:txBody>
      </p:sp>
    </p:spTree>
    <p:extLst>
      <p:ext uri="{BB962C8B-B14F-4D97-AF65-F5344CB8AC3E}">
        <p14:creationId xmlns:p14="http://schemas.microsoft.com/office/powerpoint/2010/main" val="23699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C393E70-82DC-45AB-BAD9-A089F275CEE5}" type="slidenum">
              <a:rPr lang="es-CO" smtClean="0"/>
              <a:pPr/>
              <a:t>12</a:t>
            </a:fld>
            <a:endParaRPr lang="es-CO"/>
          </a:p>
        </p:txBody>
      </p:sp>
    </p:spTree>
    <p:extLst>
      <p:ext uri="{BB962C8B-B14F-4D97-AF65-F5344CB8AC3E}">
        <p14:creationId xmlns:p14="http://schemas.microsoft.com/office/powerpoint/2010/main" val="211875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13</a:t>
            </a:fld>
            <a:endParaRPr lang="nl-NL"/>
          </a:p>
        </p:txBody>
      </p:sp>
    </p:spTree>
    <p:extLst>
      <p:ext uri="{BB962C8B-B14F-4D97-AF65-F5344CB8AC3E}">
        <p14:creationId xmlns:p14="http://schemas.microsoft.com/office/powerpoint/2010/main" val="3100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C393E70-82DC-45AB-BAD9-A089F275CEE5}" type="slidenum">
              <a:rPr lang="es-CO" smtClean="0"/>
              <a:pPr/>
              <a:t>4</a:t>
            </a:fld>
            <a:endParaRPr lang="es-CO"/>
          </a:p>
        </p:txBody>
      </p:sp>
    </p:spTree>
    <p:extLst>
      <p:ext uri="{BB962C8B-B14F-4D97-AF65-F5344CB8AC3E}">
        <p14:creationId xmlns:p14="http://schemas.microsoft.com/office/powerpoint/2010/main" val="3473162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a:p>
        </p:txBody>
      </p:sp>
      <p:sp>
        <p:nvSpPr>
          <p:cNvPr id="4" name="Slide Number Placeholder 3"/>
          <p:cNvSpPr>
            <a:spLocks noGrp="1"/>
          </p:cNvSpPr>
          <p:nvPr>
            <p:ph type="sldNum" sz="quarter" idx="10"/>
          </p:nvPr>
        </p:nvSpPr>
        <p:spPr/>
        <p:txBody>
          <a:bodyPr/>
          <a:lstStyle/>
          <a:p>
            <a:fld id="{8C393E70-82DC-45AB-BAD9-A089F275CEE5}" type="slidenum">
              <a:rPr lang="es-CO" smtClean="0"/>
              <a:pPr/>
              <a:t>5</a:t>
            </a:fld>
            <a:endParaRPr lang="es-CO"/>
          </a:p>
        </p:txBody>
      </p:sp>
    </p:spTree>
    <p:extLst>
      <p:ext uri="{BB962C8B-B14F-4D97-AF65-F5344CB8AC3E}">
        <p14:creationId xmlns:p14="http://schemas.microsoft.com/office/powerpoint/2010/main" val="154010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8C393E70-82DC-45AB-BAD9-A089F275CEE5}" type="slidenum">
              <a:rPr lang="es-CO" smtClean="0"/>
              <a:pPr/>
              <a:t>6</a:t>
            </a:fld>
            <a:endParaRPr lang="es-CO"/>
          </a:p>
        </p:txBody>
      </p:sp>
    </p:spTree>
    <p:extLst>
      <p:ext uri="{BB962C8B-B14F-4D97-AF65-F5344CB8AC3E}">
        <p14:creationId xmlns:p14="http://schemas.microsoft.com/office/powerpoint/2010/main" val="4526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7</a:t>
            </a:fld>
            <a:endParaRPr lang="nl-NL"/>
          </a:p>
        </p:txBody>
      </p:sp>
    </p:spTree>
    <p:extLst>
      <p:ext uri="{BB962C8B-B14F-4D97-AF65-F5344CB8AC3E}">
        <p14:creationId xmlns:p14="http://schemas.microsoft.com/office/powerpoint/2010/main" val="2529310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8</a:t>
            </a:fld>
            <a:endParaRPr lang="nl-NL"/>
          </a:p>
        </p:txBody>
      </p:sp>
    </p:spTree>
    <p:extLst>
      <p:ext uri="{BB962C8B-B14F-4D97-AF65-F5344CB8AC3E}">
        <p14:creationId xmlns:p14="http://schemas.microsoft.com/office/powerpoint/2010/main" val="766160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9</a:t>
            </a:fld>
            <a:endParaRPr lang="nl-NL"/>
          </a:p>
        </p:txBody>
      </p:sp>
    </p:spTree>
    <p:extLst>
      <p:ext uri="{BB962C8B-B14F-4D97-AF65-F5344CB8AC3E}">
        <p14:creationId xmlns:p14="http://schemas.microsoft.com/office/powerpoint/2010/main" val="350718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10</a:t>
            </a:fld>
            <a:endParaRPr lang="nl-NL"/>
          </a:p>
        </p:txBody>
      </p:sp>
    </p:spTree>
    <p:extLst>
      <p:ext uri="{BB962C8B-B14F-4D97-AF65-F5344CB8AC3E}">
        <p14:creationId xmlns:p14="http://schemas.microsoft.com/office/powerpoint/2010/main" val="198506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812ECD43-08E5-4945-BC4F-4857758E978F}" type="slidenum">
              <a:rPr lang="nl-NL" smtClean="0"/>
              <a:t>11</a:t>
            </a:fld>
            <a:endParaRPr lang="nl-NL"/>
          </a:p>
        </p:txBody>
      </p:sp>
    </p:spTree>
    <p:extLst>
      <p:ext uri="{BB962C8B-B14F-4D97-AF65-F5344CB8AC3E}">
        <p14:creationId xmlns:p14="http://schemas.microsoft.com/office/powerpoint/2010/main" val="41661052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1" y="-1"/>
            <a:ext cx="9143999" cy="4521941"/>
          </a:xfrm>
          <a:solidFill>
            <a:srgbClr val="8592BC"/>
          </a:solidFill>
        </p:spPr>
        <p:txBody>
          <a:bodyPr>
            <a:normAutofit/>
          </a:bodyPr>
          <a:lstStyle>
            <a:lvl1pPr marL="0" indent="0">
              <a:buNone/>
              <a:defRPr sz="100">
                <a:solidFill>
                  <a:schemeClr val="bg2"/>
                </a:solidFill>
              </a:defRPr>
            </a:lvl1pPr>
          </a:lstStyle>
          <a:p>
            <a:pPr lvl="0"/>
            <a:r>
              <a:rPr lang="en-US" noProof="0" dirty="0"/>
              <a:t>..</a:t>
            </a:r>
          </a:p>
        </p:txBody>
      </p:sp>
      <p:sp>
        <p:nvSpPr>
          <p:cNvPr id="6" name="Tijdelijke aanduiding voor tekst 5"/>
          <p:cNvSpPr>
            <a:spLocks noGrp="1"/>
          </p:cNvSpPr>
          <p:nvPr>
            <p:ph type="body" sz="quarter" idx="12" hasCustomPrompt="1"/>
          </p:nvPr>
        </p:nvSpPr>
        <p:spPr>
          <a:xfrm>
            <a:off x="1" y="2"/>
            <a:ext cx="9144000" cy="3719335"/>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59243" y="1052736"/>
            <a:ext cx="7389221" cy="1656184"/>
          </a:xfrm>
        </p:spPr>
        <p:txBody>
          <a:bodyPr/>
          <a:lstStyle>
            <a:lvl1pPr algn="l">
              <a:defRPr sz="4800">
                <a:solidFill>
                  <a:schemeClr val="bg1"/>
                </a:solidFill>
              </a:defRPr>
            </a:lvl1pPr>
          </a:lstStyle>
          <a:p>
            <a:r>
              <a:rPr lang="en-US" noProof="0" dirty="0"/>
              <a:t>Title presentation</a:t>
            </a:r>
          </a:p>
        </p:txBody>
      </p:sp>
      <p:sp>
        <p:nvSpPr>
          <p:cNvPr id="20" name="Tijdelijke aanduiding voor tekst 19"/>
          <p:cNvSpPr>
            <a:spLocks noGrp="1"/>
          </p:cNvSpPr>
          <p:nvPr>
            <p:ph type="body" sz="quarter" idx="14" hasCustomPrompt="1"/>
          </p:nvPr>
        </p:nvSpPr>
        <p:spPr>
          <a:xfrm>
            <a:off x="1359243" y="3934610"/>
            <a:ext cx="4042079" cy="393700"/>
          </a:xfrm>
        </p:spPr>
        <p:txBody>
          <a:bodyPr anchor="ctr">
            <a:normAutofit/>
          </a:bodyPr>
          <a:lstStyle>
            <a:lvl1pPr marL="0" indent="0">
              <a:buNone/>
              <a:defRPr sz="2000">
                <a:solidFill>
                  <a:schemeClr val="bg1"/>
                </a:solidFill>
              </a:defRPr>
            </a:lvl1pPr>
          </a:lstStyle>
          <a:p>
            <a:pPr lvl="0"/>
            <a:r>
              <a:rPr lang="en-US" noProof="0" dirty="0"/>
              <a:t>Subtitle presentation</a:t>
            </a:r>
          </a:p>
        </p:txBody>
      </p:sp>
      <p:sp>
        <p:nvSpPr>
          <p:cNvPr id="8" name="Tijdelijke aanduiding voor datum 3"/>
          <p:cNvSpPr>
            <a:spLocks noGrp="1"/>
          </p:cNvSpPr>
          <p:nvPr>
            <p:ph type="dt" sz="half" idx="2"/>
          </p:nvPr>
        </p:nvSpPr>
        <p:spPr>
          <a:xfrm>
            <a:off x="5497060" y="3934685"/>
            <a:ext cx="3243080" cy="394127"/>
          </a:xfrm>
          <a:prstGeom prst="rect">
            <a:avLst/>
          </a:prstGeom>
        </p:spPr>
        <p:txBody>
          <a:bodyPr vert="horz" lIns="0" tIns="0" rIns="0" bIns="0" rtlCol="0" anchor="ctr"/>
          <a:lstStyle>
            <a:lvl1pPr algn="r">
              <a:defRPr sz="2000">
                <a:solidFill>
                  <a:schemeClr val="bg1"/>
                </a:solidFill>
              </a:defRPr>
            </a:lvl1pPr>
          </a:lstStyle>
          <a:p>
            <a:r>
              <a:rPr lang="en-US" noProof="0" dirty="0"/>
              <a:t>Date</a:t>
            </a:r>
          </a:p>
        </p:txBody>
      </p:sp>
      <p:pic>
        <p:nvPicPr>
          <p:cNvPr id="12"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6423" y="5013474"/>
            <a:ext cx="2358752" cy="10539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5935" y="6543376"/>
            <a:ext cx="3588750" cy="270000"/>
          </a:xfrm>
          <a:prstGeom prst="rect">
            <a:avLst/>
          </a:prstGeom>
        </p:spPr>
      </p:pic>
    </p:spTree>
    <p:extLst>
      <p:ext uri="{BB962C8B-B14F-4D97-AF65-F5344CB8AC3E}">
        <p14:creationId xmlns:p14="http://schemas.microsoft.com/office/powerpoint/2010/main" val="1036379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graph</a:t>
            </a:r>
          </a:p>
        </p:txBody>
      </p:sp>
      <p:pic>
        <p:nvPicPr>
          <p:cNvPr id="1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702950967"/>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video</a:t>
            </a:r>
          </a:p>
        </p:txBody>
      </p:sp>
      <p:pic>
        <p:nvPicPr>
          <p:cNvPr id="15"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653170741"/>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2"/>
            <a:ext cx="9144000" cy="4521939"/>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31640" y="1052736"/>
            <a:ext cx="7390800" cy="1656184"/>
          </a:xfrm>
        </p:spPr>
        <p:txBody>
          <a:bodyPr/>
          <a:lstStyle>
            <a:lvl1pPr algn="l">
              <a:defRPr sz="4800" baseline="0">
                <a:solidFill>
                  <a:schemeClr val="bg1"/>
                </a:solidFill>
              </a:defRPr>
            </a:lvl1pPr>
          </a:lstStyle>
          <a:p>
            <a:r>
              <a:rPr lang="en-US" noProof="0" dirty="0"/>
              <a:t>Title closure</a:t>
            </a: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2313" y="6543376"/>
            <a:ext cx="3588750" cy="270000"/>
          </a:xfrm>
          <a:prstGeom prst="rect">
            <a:avLst/>
          </a:prstGeom>
        </p:spPr>
      </p:pic>
      <p:pic>
        <p:nvPicPr>
          <p:cNvPr id="10" name="Picture 7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6423" y="5013474"/>
            <a:ext cx="2358752" cy="105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28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dia">
    <p:spTree>
      <p:nvGrpSpPr>
        <p:cNvPr id="1" name=""/>
        <p:cNvGrpSpPr/>
        <p:nvPr/>
      </p:nvGrpSpPr>
      <p:grpSpPr>
        <a:xfrm>
          <a:off x="0" y="0"/>
          <a:ext cx="0" cy="0"/>
          <a:chOff x="0" y="0"/>
          <a:chExt cx="0" cy="0"/>
        </a:xfrm>
      </p:grpSpPr>
      <p:sp>
        <p:nvSpPr>
          <p:cNvPr id="7" name="Tijdelijke aanduiding voor tekst 5"/>
          <p:cNvSpPr>
            <a:spLocks noGrp="1"/>
          </p:cNvSpPr>
          <p:nvPr>
            <p:ph type="body" sz="quarter" idx="13" hasCustomPrompt="1"/>
          </p:nvPr>
        </p:nvSpPr>
        <p:spPr>
          <a:xfrm>
            <a:off x="1" y="-1"/>
            <a:ext cx="9143999" cy="4521941"/>
          </a:xfrm>
          <a:solidFill>
            <a:srgbClr val="8592BC"/>
          </a:solidFill>
        </p:spPr>
        <p:txBody>
          <a:bodyPr>
            <a:normAutofit/>
          </a:bodyPr>
          <a:lstStyle>
            <a:lvl1pPr marL="0" indent="0">
              <a:buNone/>
              <a:defRPr sz="100">
                <a:solidFill>
                  <a:schemeClr val="bg2"/>
                </a:solidFill>
              </a:defRPr>
            </a:lvl1pPr>
          </a:lstStyle>
          <a:p>
            <a:pPr lvl="0"/>
            <a:r>
              <a:rPr lang="en-US" noProof="0" dirty="0"/>
              <a:t>..</a:t>
            </a:r>
          </a:p>
        </p:txBody>
      </p:sp>
      <p:sp>
        <p:nvSpPr>
          <p:cNvPr id="6" name="Tijdelijke aanduiding voor tekst 5"/>
          <p:cNvSpPr>
            <a:spLocks noGrp="1"/>
          </p:cNvSpPr>
          <p:nvPr>
            <p:ph type="body" sz="quarter" idx="12" hasCustomPrompt="1"/>
          </p:nvPr>
        </p:nvSpPr>
        <p:spPr>
          <a:xfrm>
            <a:off x="1" y="2"/>
            <a:ext cx="9144000" cy="3719335"/>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59243" y="1052736"/>
            <a:ext cx="7389221" cy="1656184"/>
          </a:xfrm>
        </p:spPr>
        <p:txBody>
          <a:bodyPr/>
          <a:lstStyle>
            <a:lvl1pPr algn="l">
              <a:defRPr sz="4800">
                <a:solidFill>
                  <a:schemeClr val="bg1"/>
                </a:solidFill>
              </a:defRPr>
            </a:lvl1pPr>
          </a:lstStyle>
          <a:p>
            <a:r>
              <a:rPr lang="en-US" noProof="0" dirty="0"/>
              <a:t>Title presentation</a:t>
            </a:r>
          </a:p>
        </p:txBody>
      </p:sp>
      <p:sp>
        <p:nvSpPr>
          <p:cNvPr id="20" name="Tijdelijke aanduiding voor tekst 19"/>
          <p:cNvSpPr>
            <a:spLocks noGrp="1"/>
          </p:cNvSpPr>
          <p:nvPr>
            <p:ph type="body" sz="quarter" idx="14" hasCustomPrompt="1"/>
          </p:nvPr>
        </p:nvSpPr>
        <p:spPr>
          <a:xfrm>
            <a:off x="1359243" y="3934610"/>
            <a:ext cx="4042079" cy="393700"/>
          </a:xfrm>
        </p:spPr>
        <p:txBody>
          <a:bodyPr anchor="ctr">
            <a:normAutofit/>
          </a:bodyPr>
          <a:lstStyle>
            <a:lvl1pPr marL="0" indent="0">
              <a:buNone/>
              <a:defRPr sz="2000">
                <a:solidFill>
                  <a:schemeClr val="bg1"/>
                </a:solidFill>
              </a:defRPr>
            </a:lvl1pPr>
          </a:lstStyle>
          <a:p>
            <a:pPr lvl="0"/>
            <a:r>
              <a:rPr lang="en-US" noProof="0" dirty="0"/>
              <a:t>Subtitle presentation</a:t>
            </a:r>
          </a:p>
        </p:txBody>
      </p:sp>
      <p:sp>
        <p:nvSpPr>
          <p:cNvPr id="8" name="Tijdelijke aanduiding voor datum 3"/>
          <p:cNvSpPr>
            <a:spLocks noGrp="1"/>
          </p:cNvSpPr>
          <p:nvPr>
            <p:ph type="dt" sz="half" idx="2"/>
          </p:nvPr>
        </p:nvSpPr>
        <p:spPr>
          <a:xfrm>
            <a:off x="5497060" y="3934685"/>
            <a:ext cx="3243080" cy="394127"/>
          </a:xfrm>
          <a:prstGeom prst="rect">
            <a:avLst/>
          </a:prstGeom>
        </p:spPr>
        <p:txBody>
          <a:bodyPr vert="horz" lIns="0" tIns="0" rIns="0" bIns="0" rtlCol="0" anchor="ctr"/>
          <a:lstStyle>
            <a:lvl1pPr algn="r">
              <a:defRPr sz="2000">
                <a:solidFill>
                  <a:schemeClr val="bg1"/>
                </a:solidFill>
              </a:defRPr>
            </a:lvl1pPr>
          </a:lstStyle>
          <a:p>
            <a:r>
              <a:rPr lang="en-US" dirty="0">
                <a:solidFill>
                  <a:srgbClr val="FFFFFF"/>
                </a:solidFill>
              </a:rPr>
              <a:t>Date</a:t>
            </a:r>
          </a:p>
        </p:txBody>
      </p:sp>
      <p:pic>
        <p:nvPicPr>
          <p:cNvPr id="12" name="Picture 7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96423" y="5013474"/>
            <a:ext cx="2358752" cy="10539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5935" y="6543376"/>
            <a:ext cx="3588750" cy="270000"/>
          </a:xfrm>
          <a:prstGeom prst="rect">
            <a:avLst/>
          </a:prstGeom>
        </p:spPr>
      </p:pic>
    </p:spTree>
    <p:extLst>
      <p:ext uri="{BB962C8B-B14F-4D97-AF65-F5344CB8AC3E}">
        <p14:creationId xmlns:p14="http://schemas.microsoft.com/office/powerpoint/2010/main" val="146246035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7">
                                            <p:bg/>
                                          </p:spTgt>
                                        </p:tgtEl>
                                        <p:attrNameLst>
                                          <p:attrName>style.visibility</p:attrName>
                                        </p:attrNameLst>
                                      </p:cBhvr>
                                      <p:to>
                                        <p:strVal val="visible"/>
                                      </p:to>
                                    </p:set>
                                    <p:anim calcmode="lin" valueType="num">
                                      <p:cBhvr additive="base">
                                        <p:cTn id="10" dur="1000" fill="hold"/>
                                        <p:tgtEl>
                                          <p:spTgt spid="7">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7">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additive="base">
                                        <p:cTn id="14"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250"/>
                                  </p:stCondLst>
                                  <p:childTnLst>
                                    <p:set>
                                      <p:cBhvr>
                                        <p:cTn id="17" dur="1" fill="hold">
                                          <p:stCondLst>
                                            <p:cond delay="0"/>
                                          </p:stCondLst>
                                        </p:cTn>
                                        <p:tgtEl>
                                          <p:spTgt spid="6">
                                            <p:bg/>
                                          </p:spTgt>
                                        </p:tgtEl>
                                        <p:attrNameLst>
                                          <p:attrName>style.visibility</p:attrName>
                                        </p:attrNameLst>
                                      </p:cBhvr>
                                      <p:to>
                                        <p:strVal val="visible"/>
                                      </p:to>
                                    </p:set>
                                    <p:anim calcmode="lin" valueType="num">
                                      <p:cBhvr additive="base">
                                        <p:cTn id="18"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9" dur="1000" fill="hold"/>
                                        <p:tgtEl>
                                          <p:spTgt spid="6">
                                            <p:bg/>
                                          </p:spTgt>
                                        </p:tgtEl>
                                        <p:attrNameLst>
                                          <p:attrName>ppt_y</p:attrName>
                                        </p:attrNameLst>
                                      </p:cBhvr>
                                      <p:tavLst>
                                        <p:tav tm="0">
                                          <p:val>
                                            <p:strVal val="0-#ppt_h/2"/>
                                          </p:val>
                                        </p:tav>
                                        <p:tav tm="100000">
                                          <p:val>
                                            <p:strVal val="#ppt_y"/>
                                          </p:val>
                                        </p:tav>
                                      </p:tavLst>
                                    </p:anim>
                                  </p:childTnLst>
                                </p:cTn>
                              </p:par>
                              <p:par>
                                <p:cTn id="20" presetID="2" presetClass="entr" presetSubtype="1" decel="100000" fill="hold" grpId="0" nodeType="withEffect">
                                  <p:stCondLst>
                                    <p:cond delay="25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additive="base">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3"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24" presetID="10" presetClass="entr" presetSubtype="0" fill="hold" grpId="0" nodeType="withEffect">
                                  <p:stCondLst>
                                    <p:cond delay="1000"/>
                                  </p:stCondLst>
                                  <p:childTnLst>
                                    <p:set>
                                      <p:cBhvr>
                                        <p:cTn id="25" dur="1" fill="hold">
                                          <p:stCondLst>
                                            <p:cond delay="0"/>
                                          </p:stCondLst>
                                        </p:cTn>
                                        <p:tgtEl>
                                          <p:spTgt spid="20">
                                            <p:txEl>
                                              <p:pRg st="0" end="0"/>
                                            </p:txEl>
                                          </p:spTgt>
                                        </p:tgtEl>
                                        <p:attrNameLst>
                                          <p:attrName>style.visibility</p:attrName>
                                        </p:attrNameLst>
                                      </p:cBhvr>
                                      <p:to>
                                        <p:strVal val="visible"/>
                                      </p:to>
                                    </p:set>
                                    <p:animEffect transition="in" filter="fade">
                                      <p:cBhvr>
                                        <p:cTn id="26" dur="750"/>
                                        <p:tgtEl>
                                          <p:spTgt spid="20">
                                            <p:txEl>
                                              <p:pRg st="0" end="0"/>
                                            </p:txEl>
                                          </p:spTgt>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750"/>
                                        <p:tgtEl>
                                          <p:spTgt spid="8"/>
                                        </p:tgtEl>
                                      </p:cBhvr>
                                    </p:animEffect>
                                  </p:childTnLst>
                                </p:cTn>
                              </p:par>
                              <p:par>
                                <p:cTn id="30" presetID="10" presetClass="entr" presetSubtype="0" fill="hold" nodeType="withEffect">
                                  <p:stCondLst>
                                    <p:cond delay="150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P spid="20" grpId="0"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5030981"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2000">
                <a:solidFill>
                  <a:schemeClr val="bg2"/>
                </a:solidFill>
              </a:defRPr>
            </a:lvl1pPr>
            <a:lvl2pPr marL="406977" indent="-135659">
              <a:buClr>
                <a:schemeClr val="bg2"/>
              </a:buClr>
              <a:buFont typeface="Arial" panose="020B0604020202020204" pitchFamily="34" charset="0"/>
              <a:buChar char="•"/>
              <a:defRPr sz="1600">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71318" indent="-271318">
              <a:spcBef>
                <a:spcPts val="600"/>
              </a:spcBef>
              <a:spcAft>
                <a:spcPts val="600"/>
              </a:spcAft>
              <a:buClr>
                <a:schemeClr val="bg2"/>
              </a:buClr>
              <a:buFont typeface="+mj-lt"/>
              <a:buAutoNum type="arabicPeriod"/>
              <a:tabLst/>
              <a:defRPr sz="2000">
                <a:solidFill>
                  <a:schemeClr val="bg2"/>
                </a:solidFill>
              </a:defRPr>
            </a:lvl6pPr>
            <a:lvl7pPr marL="406977" indent="-135659">
              <a:buClr>
                <a:schemeClr val="bg2"/>
              </a:buClr>
              <a:buFont typeface="Arial" panose="020B0604020202020204" pitchFamily="34" charset="0"/>
              <a:buChar char="•"/>
              <a:defRPr>
                <a:solidFill>
                  <a:schemeClr val="bg2"/>
                </a:solidFill>
              </a:defRPr>
            </a:lvl7pPr>
            <a:lvl8pPr>
              <a:defRPr sz="1400">
                <a:solidFill>
                  <a:schemeClr val="bg2"/>
                </a:solidFill>
              </a:defRPr>
            </a:lvl8pPr>
            <a:lvl9pPr>
              <a:defRPr baseline="0">
                <a:solidFill>
                  <a:schemeClr val="bg2"/>
                </a:solidFill>
              </a:defRPr>
            </a:lvl9pPr>
          </a:lstStyle>
          <a:p>
            <a:pPr lvl="0"/>
            <a:r>
              <a:rPr lang="en-US" noProof="0" dirty="0"/>
              <a:t>Numbering</a:t>
            </a:r>
          </a:p>
          <a:p>
            <a:pPr lvl="1"/>
            <a:r>
              <a:rPr lang="en-US" noProof="0" dirty="0"/>
              <a:t>Bullet</a:t>
            </a:r>
          </a:p>
          <a:p>
            <a:pPr lvl="2"/>
            <a:r>
              <a:rPr lang="en-US" noProof="0" dirty="0"/>
              <a:t>Plain </a:t>
            </a:r>
            <a:r>
              <a:rPr lang="en-US" noProof="0" dirty="0" err="1"/>
              <a:t>tekst</a:t>
            </a:r>
            <a:r>
              <a:rPr lang="en-US" noProof="0" dirty="0"/>
              <a:t>	</a:t>
            </a:r>
          </a:p>
          <a:p>
            <a:pPr lvl="3"/>
            <a:r>
              <a:rPr lang="en-US" noProof="0" dirty="0"/>
              <a:t>Header dark blue</a:t>
            </a:r>
          </a:p>
          <a:p>
            <a:pPr lvl="4"/>
            <a:r>
              <a:rPr lang="en-US" noProof="0" dirty="0"/>
              <a:t>Header yellow</a:t>
            </a:r>
          </a:p>
          <a:p>
            <a:pPr lvl="5"/>
            <a:r>
              <a:rPr lang="en-US" noProof="0" dirty="0"/>
              <a:t>Numbering</a:t>
            </a:r>
          </a:p>
          <a:p>
            <a:pPr lvl="6"/>
            <a:r>
              <a:rPr lang="en-US" noProof="0" dirty="0"/>
              <a:t>Bullet</a:t>
            </a:r>
          </a:p>
          <a:p>
            <a:pPr lvl="7"/>
            <a:r>
              <a:rPr lang="en-US" sz="1349" noProof="0" dirty="0"/>
              <a:t>Plain text</a:t>
            </a:r>
          </a:p>
          <a:p>
            <a:pPr lvl="8"/>
            <a:r>
              <a:rPr lang="en-US" noProof="0" dirty="0"/>
              <a:t>Header dark blue</a:t>
            </a:r>
          </a:p>
        </p:txBody>
      </p:sp>
      <p:sp>
        <p:nvSpPr>
          <p:cNvPr id="7" name="Tijdelijke aanduiding voor afbeelding 13"/>
          <p:cNvSpPr>
            <a:spLocks noGrp="1"/>
          </p:cNvSpPr>
          <p:nvPr>
            <p:ph type="pic" sz="quarter" idx="13" hasCustomPrompt="1"/>
          </p:nvPr>
        </p:nvSpPr>
        <p:spPr>
          <a:xfrm>
            <a:off x="5587316" y="1252539"/>
            <a:ext cx="3152019"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grpSp>
        <p:nvGrpSpPr>
          <p:cNvPr id="8" name="Grid" hidden="1"/>
          <p:cNvGrpSpPr/>
          <p:nvPr userDrawn="1"/>
        </p:nvGrpSpPr>
        <p:grpSpPr>
          <a:xfrm>
            <a:off x="0" y="0"/>
            <a:ext cx="9144002"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pic>
        <p:nvPicPr>
          <p:cNvPr id="18"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17369932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p:txBody>
          <a:bodyPr vert="horz"/>
          <a:lstStyle>
            <a:lvl1pPr>
              <a:defRPr b="0"/>
            </a:lvl1pPr>
            <a:lvl2pPr>
              <a:defRPr b="0"/>
            </a:lvl2pPr>
            <a:lvl3pPr>
              <a:defRPr/>
            </a:lvl3pPr>
            <a:lvl4pPr>
              <a:defRPr b="1"/>
            </a:lvl4pPr>
            <a:lvl5pPr>
              <a:defRPr b="1"/>
            </a:lvl5pPr>
            <a:lvl8pPr>
              <a:defRPr sz="1600"/>
            </a:lvl8pPr>
            <a:lvl9pPr>
              <a:defRPr/>
            </a:lvl9p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pic>
        <p:nvPicPr>
          <p:cNvPr id="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1017306202"/>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584065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0" y="0"/>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6396986" y="1252539"/>
            <a:ext cx="234235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866554691"/>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4648162" y="1252539"/>
            <a:ext cx="4091174"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253817775"/>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25480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3104334" y="1252539"/>
            <a:ext cx="5635001"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929795830"/>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404665" y="1252539"/>
            <a:ext cx="833456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110747521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5030981" cy="4795836"/>
          </a:xfrm>
          <a:noFill/>
        </p:spPr>
        <p:txBody>
          <a:bodyPr vert="horz" wrap="none" lIns="0" tIns="0" rIns="0" bIns="0"/>
          <a:lstStyle>
            <a:lvl1pPr marL="271318" indent="-271318">
              <a:spcBef>
                <a:spcPts val="600"/>
              </a:spcBef>
              <a:spcAft>
                <a:spcPts val="600"/>
              </a:spcAft>
              <a:buClr>
                <a:schemeClr val="bg2"/>
              </a:buClr>
              <a:buFont typeface="+mj-lt"/>
              <a:buAutoNum type="arabicPeriod"/>
              <a:defRPr sz="2000">
                <a:solidFill>
                  <a:schemeClr val="bg2"/>
                </a:solidFill>
              </a:defRPr>
            </a:lvl1pPr>
            <a:lvl2pPr marL="406977" indent="-135659">
              <a:buClr>
                <a:schemeClr val="bg2"/>
              </a:buClr>
              <a:buFont typeface="Arial" panose="020B0604020202020204" pitchFamily="34" charset="0"/>
              <a:buChar char="•"/>
              <a:defRPr sz="1600">
                <a:solidFill>
                  <a:schemeClr val="bg2"/>
                </a:solidFill>
              </a:defRPr>
            </a:lvl2pPr>
            <a:lvl3pPr>
              <a:defRPr>
                <a:solidFill>
                  <a:schemeClr val="bg2"/>
                </a:solidFill>
              </a:defRPr>
            </a:lvl3pPr>
            <a:lvl4pPr>
              <a:defRPr>
                <a:solidFill>
                  <a:schemeClr val="bg2"/>
                </a:solidFill>
              </a:defRPr>
            </a:lvl4pPr>
            <a:lvl5pPr>
              <a:defRPr>
                <a:solidFill>
                  <a:schemeClr val="accent1"/>
                </a:solidFill>
              </a:defRPr>
            </a:lvl5pPr>
            <a:lvl6pPr marL="271318" indent="-271318">
              <a:spcBef>
                <a:spcPts val="600"/>
              </a:spcBef>
              <a:spcAft>
                <a:spcPts val="600"/>
              </a:spcAft>
              <a:buClr>
                <a:schemeClr val="bg2"/>
              </a:buClr>
              <a:buFont typeface="+mj-lt"/>
              <a:buAutoNum type="arabicPeriod"/>
              <a:tabLst/>
              <a:defRPr sz="2000">
                <a:solidFill>
                  <a:schemeClr val="bg2"/>
                </a:solidFill>
              </a:defRPr>
            </a:lvl6pPr>
            <a:lvl7pPr marL="406977" indent="-135659">
              <a:buClr>
                <a:schemeClr val="bg2"/>
              </a:buClr>
              <a:buFont typeface="Arial" panose="020B0604020202020204" pitchFamily="34" charset="0"/>
              <a:buChar char="•"/>
              <a:defRPr>
                <a:solidFill>
                  <a:schemeClr val="bg2"/>
                </a:solidFill>
              </a:defRPr>
            </a:lvl7pPr>
            <a:lvl8pPr>
              <a:defRPr sz="1400">
                <a:solidFill>
                  <a:schemeClr val="bg2"/>
                </a:solidFill>
              </a:defRPr>
            </a:lvl8pPr>
            <a:lvl9pPr>
              <a:defRPr baseline="0">
                <a:solidFill>
                  <a:schemeClr val="bg2"/>
                </a:solidFill>
              </a:defRPr>
            </a:lvl9pPr>
          </a:lstStyle>
          <a:p>
            <a:pPr lvl="0"/>
            <a:r>
              <a:rPr lang="en-US" noProof="0" dirty="0"/>
              <a:t>Numbering</a:t>
            </a:r>
          </a:p>
          <a:p>
            <a:pPr lvl="1"/>
            <a:r>
              <a:rPr lang="en-US" noProof="0" dirty="0"/>
              <a:t>Bullet</a:t>
            </a:r>
          </a:p>
          <a:p>
            <a:pPr lvl="2"/>
            <a:r>
              <a:rPr lang="en-US" noProof="0" dirty="0"/>
              <a:t>Plain </a:t>
            </a:r>
            <a:r>
              <a:rPr lang="en-US" noProof="0" dirty="0" err="1"/>
              <a:t>tekst</a:t>
            </a:r>
            <a:r>
              <a:rPr lang="en-US" noProof="0" dirty="0"/>
              <a:t>	</a:t>
            </a:r>
          </a:p>
          <a:p>
            <a:pPr lvl="3"/>
            <a:r>
              <a:rPr lang="en-US" noProof="0" dirty="0"/>
              <a:t>Header dark blue</a:t>
            </a:r>
          </a:p>
          <a:p>
            <a:pPr lvl="4"/>
            <a:r>
              <a:rPr lang="en-US" noProof="0" dirty="0"/>
              <a:t>Header yellow</a:t>
            </a:r>
          </a:p>
          <a:p>
            <a:pPr lvl="5"/>
            <a:r>
              <a:rPr lang="en-US" noProof="0" dirty="0"/>
              <a:t>Numbering</a:t>
            </a:r>
          </a:p>
          <a:p>
            <a:pPr lvl="6"/>
            <a:r>
              <a:rPr lang="en-US" noProof="0" dirty="0"/>
              <a:t>Bullet</a:t>
            </a:r>
          </a:p>
          <a:p>
            <a:pPr lvl="7"/>
            <a:r>
              <a:rPr lang="en-US" sz="1349" noProof="0" dirty="0"/>
              <a:t>Plain text</a:t>
            </a:r>
          </a:p>
          <a:p>
            <a:pPr lvl="8"/>
            <a:r>
              <a:rPr lang="en-US" noProof="0" dirty="0"/>
              <a:t>Header dark blue</a:t>
            </a:r>
          </a:p>
        </p:txBody>
      </p:sp>
      <p:sp>
        <p:nvSpPr>
          <p:cNvPr id="7" name="Tijdelijke aanduiding voor afbeelding 13"/>
          <p:cNvSpPr>
            <a:spLocks noGrp="1"/>
          </p:cNvSpPr>
          <p:nvPr>
            <p:ph type="pic" sz="quarter" idx="13" hasCustomPrompt="1"/>
          </p:nvPr>
        </p:nvSpPr>
        <p:spPr>
          <a:xfrm>
            <a:off x="5587316" y="1252539"/>
            <a:ext cx="3152019"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grpSp>
        <p:nvGrpSpPr>
          <p:cNvPr id="8" name="Grid" hidden="1"/>
          <p:cNvGrpSpPr/>
          <p:nvPr userDrawn="1"/>
        </p:nvGrpSpPr>
        <p:grpSpPr>
          <a:xfrm>
            <a:off x="0" y="0"/>
            <a:ext cx="9144002" cy="6858004"/>
            <a:chOff x="-2" y="-1"/>
            <a:chExt cx="12198353" cy="6858004"/>
          </a:xfrm>
        </p:grpSpPr>
        <p:sp>
          <p:nvSpPr>
            <p:cNvPr id="9" name="Rechthoek 8"/>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0" name="Rechthoek 9"/>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2" name="Rechthoek 11"/>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4" name="Rechthoek 13"/>
            <p:cNvSpPr/>
            <p:nvPr userDrawn="1"/>
          </p:nvSpPr>
          <p:spPr bwMode="auto">
            <a:xfrm rot="5400000">
              <a:off x="392346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pic>
        <p:nvPicPr>
          <p:cNvPr id="18"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54426134"/>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59312"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4648161"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2195"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8" name="Tijdelijke aanduiding voor afbeelding 13"/>
          <p:cNvSpPr>
            <a:spLocks noGrp="1"/>
          </p:cNvSpPr>
          <p:nvPr>
            <p:ph type="pic" sz="quarter" idx="15" hasCustomPrompt="1"/>
          </p:nvPr>
        </p:nvSpPr>
        <p:spPr>
          <a:xfrm>
            <a:off x="4648161"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9" name="Tijdelijke aanduiding voor afbeelding 13"/>
          <p:cNvSpPr>
            <a:spLocks noGrp="1"/>
          </p:cNvSpPr>
          <p:nvPr>
            <p:ph type="pic" sz="quarter" idx="16" hasCustomPrompt="1"/>
          </p:nvPr>
        </p:nvSpPr>
        <p:spPr>
          <a:xfrm>
            <a:off x="6762195"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21"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478836637"/>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grpSp>
      <p:sp>
        <p:nvSpPr>
          <p:cNvPr id="14" name="Tijdelijke aanduiding voor afbeelding 13"/>
          <p:cNvSpPr>
            <a:spLocks noGrp="1"/>
          </p:cNvSpPr>
          <p:nvPr>
            <p:ph type="pic" sz="quarter" idx="13" hasCustomPrompt="1"/>
          </p:nvPr>
        </p:nvSpPr>
        <p:spPr>
          <a:xfrm>
            <a:off x="4647835"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0490"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8"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945375841"/>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grpSp>
      <p:sp>
        <p:nvSpPr>
          <p:cNvPr id="4" name="Tijdelijke aanduiding voor grafiek 3"/>
          <p:cNvSpPr>
            <a:spLocks noGrp="1"/>
          </p:cNvSpPr>
          <p:nvPr>
            <p:ph type="chart"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graph</a:t>
            </a:r>
          </a:p>
        </p:txBody>
      </p:sp>
      <p:pic>
        <p:nvPicPr>
          <p:cNvPr id="14"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2417871874"/>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dirty="0">
                <a:solidFill>
                  <a:srgbClr val="FFFFFF"/>
                </a:solidFill>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nl-NL" sz="1499">
                <a:solidFill>
                  <a:srgbClr val="FFFFFF"/>
                </a:solidFill>
                <a:latin typeface="Minion" pitchFamily="2" charset="0"/>
              </a:endParaRPr>
            </a:p>
          </p:txBody>
        </p:sp>
      </p:grpSp>
      <p:sp>
        <p:nvSpPr>
          <p:cNvPr id="13" name="Tijdelijke aanduiding voor media 12"/>
          <p:cNvSpPr>
            <a:spLocks noGrp="1"/>
          </p:cNvSpPr>
          <p:nvPr>
            <p:ph type="media" sz="quarter" idx="13" hasCustomPrompt="1"/>
          </p:nvPr>
        </p:nvSpPr>
        <p:spPr>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 video</a:t>
            </a:r>
          </a:p>
        </p:txBody>
      </p:sp>
      <p:pic>
        <p:nvPicPr>
          <p:cNvPr id="15"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646808937"/>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tekst 5"/>
          <p:cNvSpPr>
            <a:spLocks noGrp="1"/>
          </p:cNvSpPr>
          <p:nvPr>
            <p:ph type="body" sz="quarter" idx="12" hasCustomPrompt="1"/>
          </p:nvPr>
        </p:nvSpPr>
        <p:spPr>
          <a:xfrm>
            <a:off x="1" y="2"/>
            <a:ext cx="9144000" cy="4521939"/>
          </a:xfrm>
          <a:solidFill>
            <a:schemeClr val="bg2"/>
          </a:solidFill>
        </p:spPr>
        <p:txBody>
          <a:bodyPr>
            <a:normAutofit/>
          </a:bodyPr>
          <a:lstStyle>
            <a:lvl1pPr marL="0" indent="0">
              <a:buNone/>
              <a:defRPr sz="100">
                <a:solidFill>
                  <a:schemeClr val="bg2"/>
                </a:solidFill>
              </a:defRPr>
            </a:lvl1pPr>
          </a:lstStyle>
          <a:p>
            <a:pPr lvl="0"/>
            <a:r>
              <a:rPr lang="en-US" noProof="0" dirty="0"/>
              <a:t>..</a:t>
            </a:r>
          </a:p>
        </p:txBody>
      </p:sp>
      <p:sp>
        <p:nvSpPr>
          <p:cNvPr id="2" name="Titel 1"/>
          <p:cNvSpPr>
            <a:spLocks noGrp="1"/>
          </p:cNvSpPr>
          <p:nvPr>
            <p:ph type="title" hasCustomPrompt="1"/>
          </p:nvPr>
        </p:nvSpPr>
        <p:spPr>
          <a:xfrm>
            <a:off x="1331640" y="1052736"/>
            <a:ext cx="7390800" cy="1656184"/>
          </a:xfrm>
        </p:spPr>
        <p:txBody>
          <a:bodyPr/>
          <a:lstStyle>
            <a:lvl1pPr algn="l">
              <a:defRPr sz="4800" baseline="0">
                <a:solidFill>
                  <a:schemeClr val="bg1"/>
                </a:solidFill>
              </a:defRPr>
            </a:lvl1pPr>
          </a:lstStyle>
          <a:p>
            <a:r>
              <a:rPr lang="en-US" noProof="0" dirty="0"/>
              <a:t>Title closure</a:t>
            </a:r>
          </a:p>
        </p:txBody>
      </p:sp>
      <p:pic>
        <p:nvPicPr>
          <p:cNvPr id="9"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2313" y="6543376"/>
            <a:ext cx="3588750" cy="270000"/>
          </a:xfrm>
          <a:prstGeom prst="rect">
            <a:avLst/>
          </a:prstGeom>
        </p:spPr>
      </p:pic>
      <p:pic>
        <p:nvPicPr>
          <p:cNvPr id="10" name="Picture 7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6423" y="5013474"/>
            <a:ext cx="2358752" cy="1053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194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1" decel="100000" fill="hold" grpId="0" nodeType="withEffect">
                                  <p:stCondLst>
                                    <p:cond delay="250"/>
                                  </p:stCondLst>
                                  <p:childTnLst>
                                    <p:set>
                                      <p:cBhvr>
                                        <p:cTn id="9" dur="1" fill="hold">
                                          <p:stCondLst>
                                            <p:cond delay="0"/>
                                          </p:stCondLst>
                                        </p:cTn>
                                        <p:tgtEl>
                                          <p:spTgt spid="6">
                                            <p:bg/>
                                          </p:spTgt>
                                        </p:tgtEl>
                                        <p:attrNameLst>
                                          <p:attrName>style.visibility</p:attrName>
                                        </p:attrNameLst>
                                      </p:cBhvr>
                                      <p:to>
                                        <p:strVal val="visible"/>
                                      </p:to>
                                    </p:set>
                                    <p:anim calcmode="lin" valueType="num">
                                      <p:cBhvr additive="base">
                                        <p:cTn id="10" dur="1000" fill="hold"/>
                                        <p:tgtEl>
                                          <p:spTgt spid="6">
                                            <p:bg/>
                                          </p:spTgt>
                                        </p:tgtEl>
                                        <p:attrNameLst>
                                          <p:attrName>ppt_x</p:attrName>
                                        </p:attrNameLst>
                                      </p:cBhvr>
                                      <p:tavLst>
                                        <p:tav tm="0">
                                          <p:val>
                                            <p:strVal val="#ppt_x"/>
                                          </p:val>
                                        </p:tav>
                                        <p:tav tm="100000">
                                          <p:val>
                                            <p:strVal val="#ppt_x"/>
                                          </p:val>
                                        </p:tav>
                                      </p:tavLst>
                                    </p:anim>
                                    <p:anim calcmode="lin" valueType="num">
                                      <p:cBhvr additive="base">
                                        <p:cTn id="11" dur="1000" fill="hold"/>
                                        <p:tgtEl>
                                          <p:spTgt spid="6">
                                            <p:bg/>
                                          </p:spTgt>
                                        </p:tgtEl>
                                        <p:attrNameLst>
                                          <p:attrName>ppt_y</p:attrName>
                                        </p:attrNameLst>
                                      </p:cBhvr>
                                      <p:tavLst>
                                        <p:tav tm="0">
                                          <p:val>
                                            <p:strVal val="0-#ppt_h/2"/>
                                          </p:val>
                                        </p:tav>
                                        <p:tav tm="100000">
                                          <p:val>
                                            <p:strVal val="#ppt_y"/>
                                          </p:val>
                                        </p:tav>
                                      </p:tavLst>
                                    </p:anim>
                                  </p:childTnLst>
                                </p:cTn>
                              </p:par>
                              <p:par>
                                <p:cTn id="12" presetID="2" presetClass="entr" presetSubtype="1" decel="100000" fill="hold" grpId="0" nodeType="withEffect">
                                  <p:stCondLst>
                                    <p:cond delay="25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6">
                                            <p:txEl>
                                              <p:pRg st="0" end="0"/>
                                            </p:txEl>
                                          </p:spTgt>
                                        </p:tgtEl>
                                        <p:attrNameLst>
                                          <p:attrName>ppt_y</p:attrName>
                                        </p:attrNameLst>
                                      </p:cBhvr>
                                      <p:tavLst>
                                        <p:tav tm="0">
                                          <p:val>
                                            <p:strVal val="0-#ppt_h/2"/>
                                          </p:val>
                                        </p:tav>
                                        <p:tav tm="100000">
                                          <p:val>
                                            <p:strVal val="#ppt_y"/>
                                          </p:val>
                                        </p:tav>
                                      </p:tavLst>
                                    </p:anim>
                                  </p:childTnLst>
                                </p:cTn>
                              </p:par>
                              <p:par>
                                <p:cTn id="16" presetID="10" presetClass="entr" presetSubtype="0" fill="hold" nodeType="withEffect">
                                  <p:stCondLst>
                                    <p:cond delay="1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decel="100000" fill="hold" nodeType="with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1000" fill="hold"/>
                        <p:tgtEl>
                          <p:spTgt spid="6"/>
                        </p:tgtEl>
                        <p:attrNameLst>
                          <p:attrName>ppt_x</p:attrName>
                        </p:attrNameLst>
                      </p:cBhvr>
                      <p:tavLst>
                        <p:tav tm="0">
                          <p:val>
                            <p:strVal val="#ppt_x"/>
                          </p:val>
                        </p:tav>
                        <p:tav tm="100000">
                          <p:val>
                            <p:strVal val="#ppt_x"/>
                          </p:val>
                        </p:tav>
                      </p:tavLst>
                    </p:anim>
                    <p:anim calcmode="lin" valueType="num">
                      <p:cBhvr additive="base">
                        <p:cTn dur="1000" fill="hold"/>
                        <p:tgtEl>
                          <p:spTgt spid="6"/>
                        </p:tgtEl>
                        <p:attrNameLst>
                          <p:attrName>ppt_y</p:attrName>
                        </p:attrNameLst>
                      </p:cBhvr>
                      <p:tavLst>
                        <p:tav tm="0">
                          <p:val>
                            <p:strVal val="0-#ppt_h/2"/>
                          </p:val>
                        </p:tav>
                        <p:tav tm="100000">
                          <p:val>
                            <p:strVal val="#ppt_y"/>
                          </p:val>
                        </p:tav>
                      </p:tavLst>
                    </p:anim>
                  </p:childTnLst>
                </p:cTn>
              </p:par>
            </p:tnLst>
          </p:tmpl>
        </p:tmplLst>
      </p:bldP>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CO"/>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DE7EC49-C985-4FDC-B44D-B2B68FED32A1}" type="datetime1">
              <a:rPr lang="es-CO" smtClean="0"/>
              <a:pPr/>
              <a:t>11/02/2019</a:t>
            </a:fld>
            <a:endParaRPr lang="es-CO"/>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CO"/>
          </a:p>
        </p:txBody>
      </p:sp>
      <p:sp>
        <p:nvSpPr>
          <p:cNvPr id="6" name="Slide Number Placeholder 5"/>
          <p:cNvSpPr>
            <a:spLocks noGrp="1"/>
          </p:cNvSpPr>
          <p:nvPr>
            <p:ph type="sldNum" sz="quarter" idx="12"/>
          </p:nvPr>
        </p:nvSpPr>
        <p:spPr/>
        <p:txBody>
          <a:bodyPr/>
          <a:lstStyle/>
          <a:p>
            <a:fld id="{B1CE7E09-BD3D-4D6B-ACDC-3A9CB622C100}" type="slidenum">
              <a:rPr lang="es-CO" smtClean="0"/>
              <a:pPr/>
              <a:t>‹#›</a:t>
            </a:fld>
            <a:endParaRPr lang="es-CO"/>
          </a:p>
        </p:txBody>
      </p:sp>
    </p:spTree>
    <p:extLst>
      <p:ext uri="{BB962C8B-B14F-4D97-AF65-F5344CB8AC3E}">
        <p14:creationId xmlns:p14="http://schemas.microsoft.com/office/powerpoint/2010/main" val="441030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p:txBody>
          <a:bodyPr vert="horz"/>
          <a:lstStyle>
            <a:lvl1pPr>
              <a:defRPr b="0"/>
            </a:lvl1pPr>
            <a:lvl2pPr>
              <a:defRPr b="0"/>
            </a:lvl2pPr>
            <a:lvl3pPr>
              <a:defRPr/>
            </a:lvl3pPr>
            <a:lvl4pPr>
              <a:defRPr b="1"/>
            </a:lvl4pPr>
            <a:lvl5pPr>
              <a:defRPr b="1"/>
            </a:lvl5pPr>
            <a:lvl8pPr>
              <a:defRPr sz="1600"/>
            </a:lvl8pPr>
            <a:lvl9pPr>
              <a:defRPr/>
            </a:lvl9p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pic>
        <p:nvPicPr>
          <p:cNvPr id="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59259685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mp; Beeld 75%/2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5" y="1252836"/>
            <a:ext cx="584065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0" y="0"/>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5003585"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6396986" y="1252539"/>
            <a:ext cx="234235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590302820"/>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amp; Beeld 50%/5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2" y="1252539"/>
            <a:ext cx="4091174"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68276742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amp; Beeld 25%/75%">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25480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611099"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3104334" y="1252539"/>
            <a:ext cx="5635001"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6"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4132317621"/>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100%">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grpSp>
        <p:nvGrpSpPr>
          <p:cNvPr id="7" name="Grid" hidden="1"/>
          <p:cNvGrpSpPr/>
          <p:nvPr userDrawn="1"/>
        </p:nvGrpSpPr>
        <p:grpSpPr>
          <a:xfrm>
            <a:off x="-1" y="-1"/>
            <a:ext cx="9144002" cy="6858003"/>
            <a:chOff x="-2" y="-1"/>
            <a:chExt cx="12198353" cy="6858003"/>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04665" y="1252539"/>
            <a:ext cx="8334560" cy="4795837"/>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5"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929258224"/>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amp; Beeld 4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3" y="1252836"/>
            <a:ext cx="4091501"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a:p>
            <a:pPr lvl="0"/>
            <a:endParaRPr lang="en-US" noProof="0" dirty="0"/>
          </a:p>
        </p:txBody>
      </p:sp>
      <p:grpSp>
        <p:nvGrpSpPr>
          <p:cNvPr id="7" name="Grid" hidden="1"/>
          <p:cNvGrpSpPr/>
          <p:nvPr userDrawn="1"/>
        </p:nvGrpSpPr>
        <p:grpSpPr>
          <a:xfrm>
            <a:off x="-1" y="-1"/>
            <a:ext cx="9159312" cy="6858004"/>
            <a:chOff x="-2" y="-1"/>
            <a:chExt cx="12218777"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6" name="Rechthoek 15"/>
            <p:cNvSpPr/>
            <p:nvPr userDrawn="1"/>
          </p:nvSpPr>
          <p:spPr bwMode="auto">
            <a:xfrm rot="10800000">
              <a:off x="5360772" y="3549589"/>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8161"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2195" y="1252539"/>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8" name="Tijdelijke aanduiding voor afbeelding 13"/>
          <p:cNvSpPr>
            <a:spLocks noGrp="1"/>
          </p:cNvSpPr>
          <p:nvPr>
            <p:ph type="pic" sz="quarter" idx="15" hasCustomPrompt="1"/>
          </p:nvPr>
        </p:nvSpPr>
        <p:spPr>
          <a:xfrm>
            <a:off x="4648161"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9" name="Tijdelijke aanduiding voor afbeelding 13"/>
          <p:cNvSpPr>
            <a:spLocks noGrp="1"/>
          </p:cNvSpPr>
          <p:nvPr>
            <p:ph type="pic" sz="quarter" idx="16" hasCustomPrompt="1"/>
          </p:nvPr>
        </p:nvSpPr>
        <p:spPr>
          <a:xfrm>
            <a:off x="6762195" y="3751624"/>
            <a:ext cx="1969913" cy="2297049"/>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21"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3673173449"/>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amp; Beeld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a:t>Title</a:t>
            </a:r>
          </a:p>
        </p:txBody>
      </p:sp>
      <p:sp>
        <p:nvSpPr>
          <p:cNvPr id="3" name="Tijdelijke aanduiding voor verticale tekst 2"/>
          <p:cNvSpPr>
            <a:spLocks noGrp="1"/>
          </p:cNvSpPr>
          <p:nvPr>
            <p:ph type="body" orient="vert" idx="1" hasCustomPrompt="1"/>
          </p:nvPr>
        </p:nvSpPr>
        <p:spPr>
          <a:xfrm>
            <a:off x="404664" y="1252836"/>
            <a:ext cx="4091500" cy="4795836"/>
          </a:xfrm>
        </p:spPr>
        <p:txBody>
          <a:bodyPr vert="horz"/>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grpSp>
        <p:nvGrpSpPr>
          <p:cNvPr id="7" name="Grid" hidden="1"/>
          <p:cNvGrpSpPr/>
          <p:nvPr userDrawn="1"/>
        </p:nvGrpSpPr>
        <p:grpSpPr>
          <a:xfrm>
            <a:off x="-1" y="-1"/>
            <a:ext cx="9144002" cy="6858004"/>
            <a:chOff x="-2" y="-1"/>
            <a:chExt cx="12198353" cy="6858004"/>
          </a:xfrm>
        </p:grpSpPr>
        <p:sp>
          <p:nvSpPr>
            <p:cNvPr id="8" name="Rechthoek 7"/>
            <p:cNvSpPr/>
            <p:nvPr userDrawn="1"/>
          </p:nvSpPr>
          <p:spPr bwMode="auto">
            <a:xfrm>
              <a:off x="0" y="0"/>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9" name="Rechthoek 8"/>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0" name="Rechthoek 9"/>
            <p:cNvSpPr/>
            <p:nvPr userDrawn="1"/>
          </p:nvSpPr>
          <p:spPr bwMode="auto">
            <a:xfrm rot="5400000">
              <a:off x="8567017"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1" name="Rechthoek 10"/>
            <p:cNvSpPr/>
            <p:nvPr userDrawn="1"/>
          </p:nvSpPr>
          <p:spPr bwMode="auto">
            <a:xfrm>
              <a:off x="0" y="8481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2" name="Rechthoek 11"/>
            <p:cNvSpPr/>
            <p:nvPr userDrawn="1"/>
          </p:nvSpPr>
          <p:spPr bwMode="auto">
            <a:xfrm>
              <a:off x="0" y="6048672"/>
              <a:ext cx="12198350"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a:ln>
                  <a:noFill/>
                </a:ln>
                <a:solidFill>
                  <a:schemeClr val="bg1"/>
                </a:solidFill>
                <a:effectLst/>
                <a:latin typeface="Minion" pitchFamily="2" charset="0"/>
              </a:endParaRPr>
            </a:p>
          </p:txBody>
        </p:sp>
        <p:sp>
          <p:nvSpPr>
            <p:cNvPr id="13" name="Rechthoek 12"/>
            <p:cNvSpPr/>
            <p:nvPr userDrawn="1"/>
          </p:nvSpPr>
          <p:spPr bwMode="auto">
            <a:xfrm rot="5400000">
              <a:off x="2670173"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sp>
          <p:nvSpPr>
            <p:cNvPr id="15" name="Rechthoek 14"/>
            <p:cNvSpPr/>
            <p:nvPr userDrawn="1"/>
          </p:nvSpPr>
          <p:spPr bwMode="auto">
            <a:xfrm rot="5400000">
              <a:off x="5568012" y="3327836"/>
              <a:ext cx="6858003" cy="202331"/>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nl-NL" sz="1499" b="0" i="0" u="none" strike="noStrike" cap="none" normalizeH="0" baseline="0" dirty="0">
                <a:ln>
                  <a:noFill/>
                </a:ln>
                <a:solidFill>
                  <a:schemeClr val="bg1"/>
                </a:solidFill>
                <a:effectLst/>
                <a:latin typeface="Minion" pitchFamily="2" charset="0"/>
              </a:endParaRPr>
            </a:p>
          </p:txBody>
        </p:sp>
      </p:grpSp>
      <p:sp>
        <p:nvSpPr>
          <p:cNvPr id="14" name="Tijdelijke aanduiding voor afbeelding 13"/>
          <p:cNvSpPr>
            <a:spLocks noGrp="1"/>
          </p:cNvSpPr>
          <p:nvPr>
            <p:ph type="pic" sz="quarter" idx="13" hasCustomPrompt="1"/>
          </p:nvPr>
        </p:nvSpPr>
        <p:spPr>
          <a:xfrm>
            <a:off x="4647835"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sp>
        <p:nvSpPr>
          <p:cNvPr id="17" name="Tijdelijke aanduiding voor afbeelding 13"/>
          <p:cNvSpPr>
            <a:spLocks noGrp="1"/>
          </p:cNvSpPr>
          <p:nvPr>
            <p:ph type="pic" sz="quarter" idx="14" hasCustomPrompt="1"/>
          </p:nvPr>
        </p:nvSpPr>
        <p:spPr>
          <a:xfrm>
            <a:off x="6760490" y="1252538"/>
            <a:ext cx="1969200" cy="4796134"/>
          </a:xfrm>
          <a:solidFill>
            <a:schemeClr val="tx2">
              <a:lumMod val="20000"/>
              <a:lumOff val="80000"/>
            </a:schemeClr>
          </a:solidFill>
        </p:spPr>
        <p:txBody>
          <a:bodyPr bIns="180000" anchor="ctr">
            <a:normAutofit/>
          </a:bodyPr>
          <a:lstStyle>
            <a:lvl1pPr marL="0" indent="0" algn="ctr">
              <a:lnSpc>
                <a:spcPct val="250000"/>
              </a:lnSpc>
              <a:buNone/>
              <a:defRPr sz="1049" baseline="0"/>
            </a:lvl1pPr>
          </a:lstStyle>
          <a:p>
            <a:r>
              <a:rPr lang="en-US" noProof="0" dirty="0"/>
              <a:t>Click here to insert</a:t>
            </a:r>
            <a:br>
              <a:rPr lang="en-US" noProof="0" dirty="0"/>
            </a:br>
            <a:r>
              <a:rPr lang="en-US" noProof="0" dirty="0"/>
              <a:t>an image</a:t>
            </a:r>
          </a:p>
        </p:txBody>
      </p:sp>
      <p:pic>
        <p:nvPicPr>
          <p:cNvPr id="18"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63" y="6545608"/>
            <a:ext cx="3588750" cy="270000"/>
          </a:xfrm>
          <a:prstGeom prst="rect">
            <a:avLst/>
          </a:prstGeom>
        </p:spPr>
      </p:pic>
    </p:spTree>
    <p:extLst>
      <p:ext uri="{BB962C8B-B14F-4D97-AF65-F5344CB8AC3E}">
        <p14:creationId xmlns:p14="http://schemas.microsoft.com/office/powerpoint/2010/main" val="414698225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5" y="404664"/>
            <a:ext cx="8334670" cy="432048"/>
          </a:xfrm>
          <a:prstGeom prst="rect">
            <a:avLst/>
          </a:prstGeom>
        </p:spPr>
        <p:txBody>
          <a:bodyPr vert="horz" lIns="0" tIns="0" rIns="0" bIns="0" rtlCol="0" anchor="ctr">
            <a:noAutofit/>
          </a:bodyPr>
          <a:lstStyle/>
          <a:p>
            <a:r>
              <a:rPr lang="en-US" noProof="0" dirty="0"/>
              <a:t>Title</a:t>
            </a:r>
          </a:p>
        </p:txBody>
      </p:sp>
      <p:sp>
        <p:nvSpPr>
          <p:cNvPr id="3" name="Tijdelijke aanduiding voor tekst 2"/>
          <p:cNvSpPr>
            <a:spLocks noGrp="1"/>
          </p:cNvSpPr>
          <p:nvPr>
            <p:ph type="body" idx="1"/>
          </p:nvPr>
        </p:nvSpPr>
        <p:spPr>
          <a:xfrm>
            <a:off x="404665" y="1252836"/>
            <a:ext cx="8334670" cy="4795836"/>
          </a:xfrm>
          <a:prstGeom prst="rect">
            <a:avLst/>
          </a:prstGeom>
        </p:spPr>
        <p:txBody>
          <a:bodyPr vert="horz" lIns="0" tIns="0" rIns="0" bIns="0" rtlCol="0">
            <a:normAutofit/>
          </a:body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sp>
        <p:nvSpPr>
          <p:cNvPr id="20" name="Rechthoek 19"/>
          <p:cNvSpPr/>
          <p:nvPr/>
        </p:nvSpPr>
        <p:spPr bwMode="auto">
          <a:xfrm>
            <a:off x="0" y="6453336"/>
            <a:ext cx="9144000" cy="404664"/>
          </a:xfrm>
          <a:prstGeom prst="rect">
            <a:avLst/>
          </a:prstGeom>
          <a:solidFill>
            <a:schemeClr val="bg2"/>
          </a:solidFill>
          <a:ln>
            <a:noFill/>
          </a:ln>
          <a:effectLst/>
          <a:extLst/>
        </p:spPr>
        <p:txBody>
          <a:bodyPr vert="horz" wrap="square" lIns="68544" tIns="34272" rIns="68544" bIns="34272" numCol="1" rtlCol="0" anchor="t" anchorCtr="0" compatLnSpc="1">
            <a:prstTxWarp prst="textNoShape">
              <a:avLst/>
            </a:prstTxWarp>
          </a:bodyPr>
          <a:lstStyle/>
          <a:p>
            <a:pPr marL="0" marR="0" indent="0" algn="l" defTabSz="685434" rtl="0" eaLnBrk="1" fontAlgn="base" latinLnBrk="0" hangingPunct="1">
              <a:lnSpc>
                <a:spcPct val="95000"/>
              </a:lnSpc>
              <a:spcBef>
                <a:spcPct val="0"/>
              </a:spcBef>
              <a:spcAft>
                <a:spcPct val="0"/>
              </a:spcAft>
              <a:buClrTx/>
              <a:buSzTx/>
              <a:buFont typeface="Arial" charset="0"/>
              <a:buNone/>
              <a:tabLst/>
            </a:pPr>
            <a:endParaRPr kumimoji="0" lang="en-US" sz="1499" b="0" i="0" u="none" strike="noStrike" cap="none" normalizeH="0" baseline="0" noProof="0" dirty="0">
              <a:ln>
                <a:noFill/>
              </a:ln>
              <a:solidFill>
                <a:schemeClr val="bg1"/>
              </a:solidFill>
              <a:effectLst/>
              <a:latin typeface="Minion" pitchFamily="2" charset="0"/>
            </a:endParaRPr>
          </a:p>
        </p:txBody>
      </p:sp>
      <p:sp>
        <p:nvSpPr>
          <p:cNvPr id="6" name="Tijdelijke aanduiding voor dianummer 5"/>
          <p:cNvSpPr>
            <a:spLocks noGrp="1"/>
          </p:cNvSpPr>
          <p:nvPr>
            <p:ph type="sldNum" sz="quarter" idx="4"/>
          </p:nvPr>
        </p:nvSpPr>
        <p:spPr>
          <a:xfrm>
            <a:off x="404664" y="6453336"/>
            <a:ext cx="381346" cy="404664"/>
          </a:xfrm>
          <a:prstGeom prst="rect">
            <a:avLst/>
          </a:prstGeom>
        </p:spPr>
        <p:txBody>
          <a:bodyPr vert="horz" lIns="0" tIns="0" rIns="0" bIns="0" rtlCol="0" anchor="ctr"/>
          <a:lstStyle>
            <a:lvl1pPr algn="l">
              <a:defRPr lang="nl-NL" sz="1200" b="1" smtClean="0">
                <a:solidFill>
                  <a:schemeClr val="bg1"/>
                </a:solidFill>
              </a:defRPr>
            </a:lvl1pPr>
          </a:lstStyle>
          <a:p>
            <a:fld id="{21272068-81DC-4C45-9305-5AD5E2019168}" type="slidenum">
              <a:rPr lang="en-US" noProof="0" smtClean="0"/>
              <a:pPr/>
              <a:t>‹#›</a:t>
            </a:fld>
            <a:endParaRPr lang="en-US" noProof="0" dirty="0"/>
          </a:p>
        </p:txBody>
      </p:sp>
      <p:sp>
        <p:nvSpPr>
          <p:cNvPr id="14" name="Tijdelijke aanduiding voor dianummer 5"/>
          <p:cNvSpPr txBox="1">
            <a:spLocks/>
          </p:cNvSpPr>
          <p:nvPr/>
        </p:nvSpPr>
        <p:spPr>
          <a:xfrm>
            <a:off x="6681815" y="6453337"/>
            <a:ext cx="2057519" cy="416127"/>
          </a:xfrm>
          <a:prstGeom prst="rect">
            <a:avLst/>
          </a:prstGeom>
        </p:spPr>
        <p:txBody>
          <a:bodyPr vert="horz" lIns="68544" tIns="34272" rIns="68544" bIns="34272"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en-US" sz="1100" noProof="0" smtClean="0">
                <a:solidFill>
                  <a:schemeClr val="bg1"/>
                </a:solidFill>
              </a:rPr>
              <a:pPr/>
              <a:t>‹#›</a:t>
            </a:fld>
            <a:endParaRPr lang="en-US" sz="900" noProof="0" dirty="0">
              <a:solidFill>
                <a:schemeClr val="bg1"/>
              </a:solidFill>
            </a:endParaRPr>
          </a:p>
        </p:txBody>
      </p:sp>
      <p:grpSp>
        <p:nvGrpSpPr>
          <p:cNvPr id="15" name="Grid" hidden="1"/>
          <p:cNvGrpSpPr/>
          <p:nvPr/>
        </p:nvGrpSpPr>
        <p:grpSpPr>
          <a:xfrm>
            <a:off x="0" y="0"/>
            <a:ext cx="9144000" cy="6858004"/>
            <a:chOff x="-2" y="-1"/>
            <a:chExt cx="9144000" cy="6858004"/>
          </a:xfrm>
        </p:grpSpPr>
        <p:sp>
          <p:nvSpPr>
            <p:cNvPr id="16" name="Rechthoek 15"/>
            <p:cNvSpPr/>
            <p:nvPr userDrawn="1"/>
          </p:nvSpPr>
          <p:spPr bwMode="auto">
            <a:xfrm>
              <a:off x="0" y="0"/>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17" name="Rechthoek 16"/>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8" name="Rechthoek 17"/>
            <p:cNvSpPr/>
            <p:nvPr userDrawn="1"/>
          </p:nvSpPr>
          <p:spPr bwMode="auto">
            <a:xfrm rot="5400000">
              <a:off x="5512664" y="3226670"/>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dirty="0">
                <a:ln>
                  <a:noFill/>
                </a:ln>
                <a:solidFill>
                  <a:schemeClr val="bg1"/>
                </a:solidFill>
                <a:effectLst/>
                <a:latin typeface="Minion" pitchFamily="2" charset="0"/>
              </a:endParaRPr>
            </a:p>
          </p:txBody>
        </p:sp>
        <p:sp>
          <p:nvSpPr>
            <p:cNvPr id="19" name="Rechthoek 18"/>
            <p:cNvSpPr/>
            <p:nvPr userDrawn="1"/>
          </p:nvSpPr>
          <p:spPr bwMode="auto">
            <a:xfrm>
              <a:off x="0" y="8481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sp>
          <p:nvSpPr>
            <p:cNvPr id="21" name="Rechthoek 20"/>
            <p:cNvSpPr/>
            <p:nvPr userDrawn="1"/>
          </p:nvSpPr>
          <p:spPr bwMode="auto">
            <a:xfrm>
              <a:off x="0" y="60486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5000"/>
                </a:lnSpc>
                <a:spcBef>
                  <a:spcPct val="0"/>
                </a:spcBef>
                <a:spcAft>
                  <a:spcPct val="0"/>
                </a:spcAft>
                <a:buClrTx/>
                <a:buSzTx/>
                <a:buFont typeface="Arial" charset="0"/>
                <a:buNone/>
                <a:tabLst/>
              </a:pPr>
              <a:endParaRPr kumimoji="0" lang="nl-NL" sz="2000" b="0" i="0" u="none" strike="noStrike" cap="none" normalizeH="0" baseline="0">
                <a:ln>
                  <a:noFill/>
                </a:ln>
                <a:solidFill>
                  <a:schemeClr val="bg1"/>
                </a:solidFill>
                <a:effectLst/>
                <a:latin typeface="Minion" pitchFamily="2" charset="0"/>
              </a:endParaRPr>
            </a:p>
          </p:txBody>
        </p:sp>
      </p:grpSp>
    </p:spTree>
    <p:extLst>
      <p:ext uri="{BB962C8B-B14F-4D97-AF65-F5344CB8AC3E}">
        <p14:creationId xmlns:p14="http://schemas.microsoft.com/office/powerpoint/2010/main" val="383980359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65" r:id="rId4"/>
    <p:sldLayoutId id="2147483661" r:id="rId5"/>
    <p:sldLayoutId id="2147483664" r:id="rId6"/>
    <p:sldLayoutId id="2147483666" r:id="rId7"/>
    <p:sldLayoutId id="2147483662" r:id="rId8"/>
    <p:sldLayoutId id="2147483663" r:id="rId9"/>
    <p:sldLayoutId id="2147483667" r:id="rId10"/>
    <p:sldLayoutId id="2147483668" r:id="rId11"/>
    <p:sldLayoutId id="2147483670" r:id="rId12"/>
  </p:sldLayoutIdLst>
  <p:hf hdr="0" ftr="0"/>
  <p:txStyles>
    <p:titleStyle>
      <a:lvl1pPr algn="l" defTabSz="685434" rtl="0" eaLnBrk="1" latinLnBrk="0" hangingPunct="1">
        <a:spcBef>
          <a:spcPct val="0"/>
        </a:spcBef>
        <a:buNone/>
        <a:defRPr sz="3600" b="1" i="0" kern="1200">
          <a:solidFill>
            <a:schemeClr val="bg2"/>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tx2"/>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04665" y="404664"/>
            <a:ext cx="8334670" cy="432048"/>
          </a:xfrm>
          <a:prstGeom prst="rect">
            <a:avLst/>
          </a:prstGeom>
        </p:spPr>
        <p:txBody>
          <a:bodyPr vert="horz" lIns="0" tIns="0" rIns="0" bIns="0" rtlCol="0" anchor="ctr">
            <a:noAutofit/>
          </a:bodyPr>
          <a:lstStyle/>
          <a:p>
            <a:r>
              <a:rPr lang="en-US" noProof="0" dirty="0"/>
              <a:t>Title</a:t>
            </a:r>
          </a:p>
        </p:txBody>
      </p:sp>
      <p:sp>
        <p:nvSpPr>
          <p:cNvPr id="3" name="Tijdelijke aanduiding voor tekst 2"/>
          <p:cNvSpPr>
            <a:spLocks noGrp="1"/>
          </p:cNvSpPr>
          <p:nvPr>
            <p:ph type="body" idx="1"/>
          </p:nvPr>
        </p:nvSpPr>
        <p:spPr>
          <a:xfrm>
            <a:off x="404665" y="1252836"/>
            <a:ext cx="8334670" cy="4795836"/>
          </a:xfrm>
          <a:prstGeom prst="rect">
            <a:avLst/>
          </a:prstGeom>
        </p:spPr>
        <p:txBody>
          <a:bodyPr vert="horz" lIns="0" tIns="0" rIns="0" bIns="0" rtlCol="0">
            <a:normAutofit/>
          </a:bodyPr>
          <a:lstStyle/>
          <a:p>
            <a:pPr lvl="0"/>
            <a:r>
              <a:rPr lang="en-US" noProof="0" dirty="0"/>
              <a:t>Bullet</a:t>
            </a:r>
          </a:p>
          <a:p>
            <a:pPr lvl="1"/>
            <a:r>
              <a:rPr lang="en-US" noProof="0" dirty="0"/>
              <a:t>Sub-bullet</a:t>
            </a:r>
          </a:p>
          <a:p>
            <a:pPr lvl="2"/>
            <a:r>
              <a:rPr lang="en-US" noProof="0" dirty="0"/>
              <a:t>Plain text</a:t>
            </a:r>
          </a:p>
          <a:p>
            <a:pPr lvl="3"/>
            <a:r>
              <a:rPr lang="en-US" noProof="0" dirty="0"/>
              <a:t>Header dark blue</a:t>
            </a:r>
          </a:p>
          <a:p>
            <a:pPr lvl="4"/>
            <a:r>
              <a:rPr lang="en-US" noProof="0" dirty="0"/>
              <a:t>Header light blue</a:t>
            </a:r>
          </a:p>
          <a:p>
            <a:pPr lvl="5"/>
            <a:r>
              <a:rPr lang="en-US" noProof="0" dirty="0"/>
              <a:t>Bullet</a:t>
            </a:r>
          </a:p>
          <a:p>
            <a:pPr lvl="6"/>
            <a:r>
              <a:rPr lang="en-US" noProof="0" dirty="0"/>
              <a:t>Sub-bullet</a:t>
            </a:r>
          </a:p>
          <a:p>
            <a:pPr lvl="7"/>
            <a:r>
              <a:rPr lang="en-US" sz="1349" noProof="0" dirty="0"/>
              <a:t>Plain text</a:t>
            </a:r>
          </a:p>
          <a:p>
            <a:pPr lvl="8"/>
            <a:r>
              <a:rPr lang="en-US" noProof="0" dirty="0"/>
              <a:t>Header dark blue</a:t>
            </a:r>
          </a:p>
        </p:txBody>
      </p:sp>
      <p:sp>
        <p:nvSpPr>
          <p:cNvPr id="20" name="Rechthoek 19"/>
          <p:cNvSpPr/>
          <p:nvPr/>
        </p:nvSpPr>
        <p:spPr bwMode="auto">
          <a:xfrm>
            <a:off x="0" y="6453336"/>
            <a:ext cx="9144000" cy="404664"/>
          </a:xfrm>
          <a:prstGeom prst="rect">
            <a:avLst/>
          </a:prstGeom>
          <a:solidFill>
            <a:schemeClr val="bg2"/>
          </a:solidFill>
          <a:ln>
            <a:noFill/>
          </a:ln>
          <a:effectLst/>
          <a:extLst/>
        </p:spPr>
        <p:txBody>
          <a:bodyPr vert="horz" wrap="square" lIns="68544" tIns="34272" rIns="68544" bIns="34272" numCol="1" rtlCol="0" anchor="t" anchorCtr="0" compatLnSpc="1">
            <a:prstTxWarp prst="textNoShape">
              <a:avLst/>
            </a:prstTxWarp>
          </a:bodyPr>
          <a:lstStyle/>
          <a:p>
            <a:pPr defTabSz="685434" fontAlgn="base">
              <a:lnSpc>
                <a:spcPct val="95000"/>
              </a:lnSpc>
              <a:spcBef>
                <a:spcPct val="0"/>
              </a:spcBef>
              <a:spcAft>
                <a:spcPct val="0"/>
              </a:spcAft>
              <a:buFont typeface="Arial" charset="0"/>
              <a:buNone/>
            </a:pPr>
            <a:endParaRPr lang="en-US" sz="1499" dirty="0">
              <a:solidFill>
                <a:srgbClr val="FFFFFF"/>
              </a:solidFill>
              <a:latin typeface="Minion" pitchFamily="2" charset="0"/>
            </a:endParaRPr>
          </a:p>
        </p:txBody>
      </p:sp>
      <p:sp>
        <p:nvSpPr>
          <p:cNvPr id="6" name="Tijdelijke aanduiding voor dianummer 5"/>
          <p:cNvSpPr>
            <a:spLocks noGrp="1"/>
          </p:cNvSpPr>
          <p:nvPr>
            <p:ph type="sldNum" sz="quarter" idx="4"/>
          </p:nvPr>
        </p:nvSpPr>
        <p:spPr>
          <a:xfrm>
            <a:off x="404664" y="6453336"/>
            <a:ext cx="381346" cy="404664"/>
          </a:xfrm>
          <a:prstGeom prst="rect">
            <a:avLst/>
          </a:prstGeom>
        </p:spPr>
        <p:txBody>
          <a:bodyPr vert="horz" lIns="0" tIns="0" rIns="0" bIns="0" rtlCol="0" anchor="ctr"/>
          <a:lstStyle>
            <a:lvl1pPr algn="l">
              <a:defRPr lang="nl-NL" sz="1200" b="1" smtClean="0">
                <a:solidFill>
                  <a:schemeClr val="bg1"/>
                </a:solidFill>
              </a:defRPr>
            </a:lvl1pPr>
          </a:lstStyle>
          <a:p>
            <a:fld id="{21272068-81DC-4C45-9305-5AD5E2019168}" type="slidenum">
              <a:rPr lang="en-US">
                <a:solidFill>
                  <a:srgbClr val="FFFFFF"/>
                </a:solidFill>
              </a:rPr>
              <a:pPr/>
              <a:t>‹#›</a:t>
            </a:fld>
            <a:endParaRPr lang="en-US" dirty="0">
              <a:solidFill>
                <a:srgbClr val="FFFFFF"/>
              </a:solidFill>
            </a:endParaRPr>
          </a:p>
        </p:txBody>
      </p:sp>
      <p:sp>
        <p:nvSpPr>
          <p:cNvPr id="14" name="Tijdelijke aanduiding voor dianummer 5"/>
          <p:cNvSpPr txBox="1">
            <a:spLocks/>
          </p:cNvSpPr>
          <p:nvPr/>
        </p:nvSpPr>
        <p:spPr>
          <a:xfrm>
            <a:off x="6681815" y="6453337"/>
            <a:ext cx="2057519" cy="416127"/>
          </a:xfrm>
          <a:prstGeom prst="rect">
            <a:avLst/>
          </a:prstGeom>
        </p:spPr>
        <p:txBody>
          <a:bodyPr vert="horz" lIns="68544" tIns="34272" rIns="68544" bIns="34272" rtlCol="0" anchor="ctr"/>
          <a:lstStyle>
            <a:defPPr>
              <a:defRPr lang="nl-NL"/>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90D95B-2DCA-4A8C-818D-5010775FDD58}" type="slidenum">
              <a:rPr lang="en-US" sz="1100" smtClean="0">
                <a:solidFill>
                  <a:srgbClr val="FFFFFF"/>
                </a:solidFill>
              </a:rPr>
              <a:pPr/>
              <a:t>‹#›</a:t>
            </a:fld>
            <a:endParaRPr lang="en-US" sz="900" dirty="0">
              <a:solidFill>
                <a:srgbClr val="FFFFFF"/>
              </a:solidFill>
            </a:endParaRPr>
          </a:p>
        </p:txBody>
      </p:sp>
      <p:grpSp>
        <p:nvGrpSpPr>
          <p:cNvPr id="15" name="Grid" hidden="1"/>
          <p:cNvGrpSpPr/>
          <p:nvPr/>
        </p:nvGrpSpPr>
        <p:grpSpPr>
          <a:xfrm>
            <a:off x="0" y="0"/>
            <a:ext cx="9144000" cy="6858004"/>
            <a:chOff x="-2" y="-1"/>
            <a:chExt cx="9144000" cy="6858004"/>
          </a:xfrm>
        </p:grpSpPr>
        <p:sp>
          <p:nvSpPr>
            <p:cNvPr id="16" name="Rechthoek 15"/>
            <p:cNvSpPr/>
            <p:nvPr userDrawn="1"/>
          </p:nvSpPr>
          <p:spPr bwMode="auto">
            <a:xfrm>
              <a:off x="0" y="0"/>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95000"/>
                </a:lnSpc>
                <a:spcBef>
                  <a:spcPct val="0"/>
                </a:spcBef>
                <a:spcAft>
                  <a:spcPct val="0"/>
                </a:spcAft>
                <a:buFont typeface="Arial" charset="0"/>
                <a:buNone/>
              </a:pPr>
              <a:endParaRPr lang="nl-NL" sz="2000">
                <a:solidFill>
                  <a:srgbClr val="FFFFFF"/>
                </a:solidFill>
                <a:latin typeface="Minion" pitchFamily="2" charset="0"/>
              </a:endParaRPr>
            </a:p>
          </p:txBody>
        </p:sp>
        <p:sp>
          <p:nvSpPr>
            <p:cNvPr id="17" name="Rechthoek 16"/>
            <p:cNvSpPr/>
            <p:nvPr userDrawn="1"/>
          </p:nvSpPr>
          <p:spPr bwMode="auto">
            <a:xfrm rot="5400000">
              <a:off x="-3226672" y="3226669"/>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95000"/>
                </a:lnSpc>
                <a:spcBef>
                  <a:spcPct val="0"/>
                </a:spcBef>
                <a:spcAft>
                  <a:spcPct val="0"/>
                </a:spcAft>
                <a:buFont typeface="Arial" charset="0"/>
                <a:buNone/>
              </a:pPr>
              <a:endParaRPr lang="nl-NL" sz="2000" dirty="0">
                <a:solidFill>
                  <a:srgbClr val="FFFFFF"/>
                </a:solidFill>
                <a:latin typeface="Minion" pitchFamily="2" charset="0"/>
              </a:endParaRPr>
            </a:p>
          </p:txBody>
        </p:sp>
        <p:sp>
          <p:nvSpPr>
            <p:cNvPr id="18" name="Rechthoek 17"/>
            <p:cNvSpPr/>
            <p:nvPr userDrawn="1"/>
          </p:nvSpPr>
          <p:spPr bwMode="auto">
            <a:xfrm rot="5400000">
              <a:off x="5512664" y="3226670"/>
              <a:ext cx="6858003"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95000"/>
                </a:lnSpc>
                <a:spcBef>
                  <a:spcPct val="0"/>
                </a:spcBef>
                <a:spcAft>
                  <a:spcPct val="0"/>
                </a:spcAft>
                <a:buFont typeface="Arial" charset="0"/>
                <a:buNone/>
              </a:pPr>
              <a:endParaRPr lang="nl-NL" sz="2000" dirty="0">
                <a:solidFill>
                  <a:srgbClr val="FFFFFF"/>
                </a:solidFill>
                <a:latin typeface="Minion" pitchFamily="2" charset="0"/>
              </a:endParaRPr>
            </a:p>
          </p:txBody>
        </p:sp>
        <p:sp>
          <p:nvSpPr>
            <p:cNvPr id="19" name="Rechthoek 18"/>
            <p:cNvSpPr/>
            <p:nvPr userDrawn="1"/>
          </p:nvSpPr>
          <p:spPr bwMode="auto">
            <a:xfrm>
              <a:off x="0" y="8481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95000"/>
                </a:lnSpc>
                <a:spcBef>
                  <a:spcPct val="0"/>
                </a:spcBef>
                <a:spcAft>
                  <a:spcPct val="0"/>
                </a:spcAft>
                <a:buFont typeface="Arial" charset="0"/>
                <a:buNone/>
              </a:pPr>
              <a:endParaRPr lang="nl-NL" sz="2000">
                <a:solidFill>
                  <a:srgbClr val="FFFFFF"/>
                </a:solidFill>
                <a:latin typeface="Minion" pitchFamily="2" charset="0"/>
              </a:endParaRPr>
            </a:p>
          </p:txBody>
        </p:sp>
        <p:sp>
          <p:nvSpPr>
            <p:cNvPr id="21" name="Rechthoek 20"/>
            <p:cNvSpPr/>
            <p:nvPr userDrawn="1"/>
          </p:nvSpPr>
          <p:spPr bwMode="auto">
            <a:xfrm>
              <a:off x="0" y="6048672"/>
              <a:ext cx="9143998" cy="404664"/>
            </a:xfrm>
            <a:prstGeom prst="rect">
              <a:avLst/>
            </a:prstGeom>
            <a:solidFill>
              <a:schemeClr val="accent1">
                <a:alpha val="50000"/>
              </a:schemeClr>
            </a:solidFill>
            <a:ln>
              <a:noFill/>
            </a:ln>
            <a:effectLst/>
            <a:extLst/>
          </p:spPr>
          <p:txBody>
            <a:bodyPr vert="horz" wrap="square" lIns="91440" tIns="45720" rIns="91440" bIns="45720" numCol="1" rtlCol="0" anchor="t" anchorCtr="0" compatLnSpc="1">
              <a:prstTxWarp prst="textNoShape">
                <a:avLst/>
              </a:prstTxWarp>
            </a:bodyPr>
            <a:lstStyle/>
            <a:p>
              <a:pPr fontAlgn="base">
                <a:lnSpc>
                  <a:spcPct val="95000"/>
                </a:lnSpc>
                <a:spcBef>
                  <a:spcPct val="0"/>
                </a:spcBef>
                <a:spcAft>
                  <a:spcPct val="0"/>
                </a:spcAft>
                <a:buFont typeface="Arial" charset="0"/>
                <a:buNone/>
              </a:pPr>
              <a:endParaRPr lang="nl-NL" sz="2000">
                <a:solidFill>
                  <a:srgbClr val="FFFFFF"/>
                </a:solidFill>
                <a:latin typeface="Minion" pitchFamily="2" charset="0"/>
              </a:endParaRPr>
            </a:p>
          </p:txBody>
        </p:sp>
      </p:grpSp>
    </p:spTree>
    <p:extLst>
      <p:ext uri="{BB962C8B-B14F-4D97-AF65-F5344CB8AC3E}">
        <p14:creationId xmlns:p14="http://schemas.microsoft.com/office/powerpoint/2010/main" val="28541749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p:txStyles>
    <p:titleStyle>
      <a:lvl1pPr algn="l" defTabSz="685434" rtl="0" eaLnBrk="1" latinLnBrk="0" hangingPunct="1">
        <a:spcBef>
          <a:spcPct val="0"/>
        </a:spcBef>
        <a:buNone/>
        <a:defRPr sz="3600" b="1" i="0" kern="1200">
          <a:solidFill>
            <a:schemeClr val="bg2"/>
          </a:solidFill>
          <a:latin typeface="+mj-lt"/>
          <a:ea typeface="+mj-ea"/>
          <a:cs typeface="+mj-cs"/>
        </a:defRPr>
      </a:lvl1pPr>
    </p:titleStyle>
    <p:bodyStyle>
      <a:lvl1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1pPr>
      <a:lvl2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400" kern="1200">
          <a:solidFill>
            <a:schemeClr val="bg2"/>
          </a:solidFill>
          <a:latin typeface="+mn-lt"/>
          <a:ea typeface="+mn-ea"/>
          <a:cs typeface="+mn-cs"/>
        </a:defRPr>
      </a:lvl2pPr>
      <a:lvl3pPr marL="0" indent="0" algn="l" defTabSz="685434" rtl="0" eaLnBrk="1" latinLnBrk="0" hangingPunct="1">
        <a:lnSpc>
          <a:spcPct val="90000"/>
        </a:lnSpc>
        <a:spcBef>
          <a:spcPts val="450"/>
        </a:spcBef>
        <a:spcAft>
          <a:spcPts val="450"/>
        </a:spcAft>
        <a:buFont typeface="Arial" panose="020B0604020202020204" pitchFamily="34" charset="0"/>
        <a:buNone/>
        <a:defRPr sz="1600" kern="1200" baseline="0">
          <a:solidFill>
            <a:schemeClr val="bg2"/>
          </a:solidFill>
          <a:latin typeface="+mn-lt"/>
          <a:ea typeface="+mn-ea"/>
          <a:cs typeface="+mn-cs"/>
        </a:defRPr>
      </a:lvl3pPr>
      <a:lvl4pPr marL="0" indent="0" algn="l" defTabSz="685434" rtl="0" eaLnBrk="1" latinLnBrk="0" hangingPunct="1">
        <a:lnSpc>
          <a:spcPct val="90000"/>
        </a:lnSpc>
        <a:spcBef>
          <a:spcPts val="450"/>
        </a:spcBef>
        <a:spcAft>
          <a:spcPts val="450"/>
        </a:spcAft>
        <a:buFont typeface="Arial" panose="020B0604020202020204" pitchFamily="34" charset="0"/>
        <a:buNone/>
        <a:defRPr sz="1600" b="1" kern="1200">
          <a:solidFill>
            <a:schemeClr val="bg2"/>
          </a:solidFill>
          <a:latin typeface="+mn-lt"/>
          <a:ea typeface="+mn-ea"/>
          <a:cs typeface="+mn-cs"/>
        </a:defRPr>
      </a:lvl4pPr>
      <a:lvl5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tx2"/>
          </a:solidFill>
          <a:latin typeface="+mn-lt"/>
          <a:ea typeface="+mn-ea"/>
          <a:cs typeface="+mn-cs"/>
        </a:defRPr>
      </a:lvl5pPr>
      <a:lvl6pPr marL="135659"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6pPr>
      <a:lvl7pPr marL="271318" indent="-135659" algn="l" defTabSz="685434" rtl="0" eaLnBrk="1" latinLnBrk="0" hangingPunct="1">
        <a:lnSpc>
          <a:spcPct val="90000"/>
        </a:lnSpc>
        <a:spcBef>
          <a:spcPts val="450"/>
        </a:spcBef>
        <a:spcAft>
          <a:spcPts val="450"/>
        </a:spcAft>
        <a:buClr>
          <a:schemeClr val="bg2"/>
        </a:buClr>
        <a:buFont typeface="Arial" panose="020B0604020202020204" pitchFamily="34" charset="0"/>
        <a:buChar char="-"/>
        <a:defRPr sz="1600" kern="1200">
          <a:solidFill>
            <a:schemeClr val="bg2"/>
          </a:solidFill>
          <a:latin typeface="+mn-lt"/>
          <a:ea typeface="+mn-ea"/>
          <a:cs typeface="+mn-cs"/>
        </a:defRPr>
      </a:lvl7pPr>
      <a:lvl8pPr marL="0" indent="0" algn="l" defTabSz="685434" rtl="0" eaLnBrk="1" latinLnBrk="0" hangingPunct="1">
        <a:lnSpc>
          <a:spcPct val="90000"/>
        </a:lnSpc>
        <a:spcBef>
          <a:spcPts val="450"/>
        </a:spcBef>
        <a:spcAft>
          <a:spcPts val="450"/>
        </a:spcAft>
        <a:buFont typeface="Arial" panose="020B0604020202020204" pitchFamily="34" charset="0"/>
        <a:buNone/>
        <a:defRPr sz="1400" kern="1200">
          <a:solidFill>
            <a:schemeClr val="bg2"/>
          </a:solidFill>
          <a:latin typeface="+mn-lt"/>
          <a:ea typeface="+mn-ea"/>
          <a:cs typeface="+mn-cs"/>
        </a:defRPr>
      </a:lvl8pPr>
      <a:lvl9pPr marL="0" indent="0" algn="l" defTabSz="685434" rtl="0" eaLnBrk="1" latinLnBrk="0" hangingPunct="1">
        <a:lnSpc>
          <a:spcPct val="90000"/>
        </a:lnSpc>
        <a:spcBef>
          <a:spcPts val="450"/>
        </a:spcBef>
        <a:spcAft>
          <a:spcPts val="450"/>
        </a:spcAft>
        <a:buFont typeface="Arial" panose="020B0604020202020204" pitchFamily="34" charset="0"/>
        <a:buNone/>
        <a:defRPr sz="1600" b="1" kern="1200" baseline="0">
          <a:solidFill>
            <a:schemeClr val="bg2"/>
          </a:solidFill>
          <a:latin typeface="+mn-lt"/>
          <a:ea typeface="+mn-ea"/>
          <a:cs typeface="+mn-cs"/>
        </a:defRPr>
      </a:lvl9pPr>
    </p:bodyStyle>
    <p:otherStyle>
      <a:defPPr>
        <a:defRPr lang="nl-NL"/>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hyperlink" Target="http://cris.unu.edu/sites/cris.unu.edu/files/W-2018-4.pdf"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hyperlink" Target="http://cris.unu.edu/workshop-tax-and-development-link-between-international-taxation-base-erosion-profit-shifti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globtaxgov.weblog.leidenuniv.nl/"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data.consilium.europa.eu/doc/document/ST-14166-2016-INIT/en/pdf"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jdelijke aanduiding voor tekst 15"/>
          <p:cNvSpPr>
            <a:spLocks noGrp="1"/>
          </p:cNvSpPr>
          <p:nvPr>
            <p:ph type="body" sz="quarter" idx="13"/>
          </p:nvPr>
        </p:nvSpPr>
        <p:spPr/>
        <p:txBody>
          <a:bodyPr/>
          <a:lstStyle/>
          <a:p>
            <a:r>
              <a:rPr lang="en-US" dirty="0"/>
              <a:t> </a:t>
            </a:r>
          </a:p>
        </p:txBody>
      </p:sp>
      <p:sp>
        <p:nvSpPr>
          <p:cNvPr id="15" name="Tijdelijke aanduiding voor tekst 14"/>
          <p:cNvSpPr>
            <a:spLocks noGrp="1"/>
          </p:cNvSpPr>
          <p:nvPr>
            <p:ph type="body" sz="quarter" idx="12"/>
          </p:nvPr>
        </p:nvSpPr>
        <p:spPr/>
        <p:txBody>
          <a:bodyPr/>
          <a:lstStyle/>
          <a:p>
            <a:r>
              <a:rPr lang="en-US" dirty="0"/>
              <a:t> </a:t>
            </a:r>
          </a:p>
        </p:txBody>
      </p:sp>
      <p:sp>
        <p:nvSpPr>
          <p:cNvPr id="4" name="Titel 3"/>
          <p:cNvSpPr>
            <a:spLocks noGrp="1"/>
          </p:cNvSpPr>
          <p:nvPr>
            <p:ph type="title"/>
          </p:nvPr>
        </p:nvSpPr>
        <p:spPr>
          <a:xfrm>
            <a:off x="395536" y="692696"/>
            <a:ext cx="8352928" cy="2520280"/>
          </a:xfrm>
        </p:spPr>
        <p:txBody>
          <a:bodyPr/>
          <a:lstStyle/>
          <a:p>
            <a:r>
              <a:rPr lang="en-US" sz="4000" dirty="0"/>
              <a:t>The Base Erosion Profit Shifting Project and the 2030 Sustainable Development Agenda</a:t>
            </a:r>
            <a:endParaRPr lang="es-CO" sz="4000" dirty="0"/>
          </a:p>
        </p:txBody>
      </p:sp>
      <p:sp>
        <p:nvSpPr>
          <p:cNvPr id="5" name="Tijdelijke aanduiding voor tekst 4"/>
          <p:cNvSpPr>
            <a:spLocks noGrp="1"/>
          </p:cNvSpPr>
          <p:nvPr>
            <p:ph type="body" sz="quarter" idx="14"/>
          </p:nvPr>
        </p:nvSpPr>
        <p:spPr>
          <a:xfrm>
            <a:off x="179512" y="3761653"/>
            <a:ext cx="8712968" cy="1010417"/>
          </a:xfrm>
        </p:spPr>
        <p:txBody>
          <a:bodyPr>
            <a:normAutofit fontScale="25000" lnSpcReduction="20000"/>
          </a:bodyPr>
          <a:lstStyle/>
          <a:p>
            <a:pPr>
              <a:lnSpc>
                <a:spcPct val="120000"/>
              </a:lnSpc>
            </a:pPr>
            <a:r>
              <a:rPr lang="nl-NL" sz="6400" b="1" dirty="0">
                <a:solidFill>
                  <a:schemeClr val="tx1"/>
                </a:solidFill>
                <a:latin typeface="Arial" panose="020B0604020202020204" pitchFamily="34" charset="0"/>
                <a:cs typeface="Arial" panose="020B0604020202020204" pitchFamily="34" charset="0"/>
              </a:rPr>
              <a:t>Irma Johanna Mosquera Valderrama                                         19 December 2018</a:t>
            </a:r>
          </a:p>
          <a:p>
            <a:pPr>
              <a:lnSpc>
                <a:spcPct val="120000"/>
              </a:lnSpc>
            </a:pPr>
            <a:r>
              <a:rPr lang="nl-NL" sz="6400" b="1" dirty="0" err="1">
                <a:solidFill>
                  <a:schemeClr val="tx1"/>
                </a:solidFill>
                <a:latin typeface="Arial" panose="020B0604020202020204" pitchFamily="34" charset="0"/>
                <a:cs typeface="Arial" panose="020B0604020202020204" pitchFamily="34" charset="0"/>
              </a:rPr>
              <a:t>Associate</a:t>
            </a:r>
            <a:r>
              <a:rPr lang="nl-NL" sz="6400" b="1" dirty="0">
                <a:solidFill>
                  <a:schemeClr val="tx1"/>
                </a:solidFill>
                <a:latin typeface="Arial" panose="020B0604020202020204" pitchFamily="34" charset="0"/>
                <a:cs typeface="Arial" panose="020B0604020202020204" pitchFamily="34" charset="0"/>
              </a:rPr>
              <a:t> Professor of Tax Law– Principal investigator </a:t>
            </a:r>
            <a:r>
              <a:rPr lang="nl-NL" sz="6400" b="1" i="1" dirty="0">
                <a:solidFill>
                  <a:schemeClr val="tx1"/>
                </a:solidFill>
                <a:latin typeface="Arial" panose="020B0604020202020204" pitchFamily="34" charset="0"/>
                <a:cs typeface="Arial" panose="020B0604020202020204" pitchFamily="34" charset="0"/>
              </a:rPr>
              <a:t>EU-ERC GLOBTAXGOV</a:t>
            </a:r>
            <a:endParaRPr lang="nl-NL" sz="6400" b="1" dirty="0">
              <a:solidFill>
                <a:schemeClr val="tx1"/>
              </a:solidFill>
              <a:latin typeface="Arial" panose="020B0604020202020204" pitchFamily="34" charset="0"/>
              <a:cs typeface="Arial" panose="020B0604020202020204" pitchFamily="34" charset="0"/>
            </a:endParaRPr>
          </a:p>
          <a:p>
            <a:r>
              <a:rPr lang="nl-NL" b="1" dirty="0">
                <a:solidFill>
                  <a:schemeClr val="tx1"/>
                </a:solidFill>
                <a:latin typeface="Arial" panose="020B0604020202020204" pitchFamily="34" charset="0"/>
                <a:cs typeface="Arial" panose="020B0604020202020204" pitchFamily="34" charset="0"/>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3259" y="4762524"/>
            <a:ext cx="3097213" cy="147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8647418"/>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dirty="0"/>
              <a:t>Tax and development </a:t>
            </a:r>
          </a:p>
        </p:txBody>
      </p:sp>
      <p:sp>
        <p:nvSpPr>
          <p:cNvPr id="8" name="Tijdelijke aanduiding voor verticale tekst 7"/>
          <p:cNvSpPr>
            <a:spLocks noGrp="1"/>
          </p:cNvSpPr>
          <p:nvPr>
            <p:ph type="body" orient="vert" idx="1"/>
          </p:nvPr>
        </p:nvSpPr>
        <p:spPr>
          <a:xfrm>
            <a:off x="404665" y="1268759"/>
            <a:ext cx="8334670" cy="4779913"/>
          </a:xfrm>
        </p:spPr>
        <p:txBody>
          <a:bodyPr>
            <a:normAutofit/>
          </a:bodyPr>
          <a:lstStyle/>
          <a:p>
            <a:pPr marL="0" indent="0">
              <a:lnSpc>
                <a:spcPct val="100000"/>
              </a:lnSpc>
              <a:buNone/>
            </a:pPr>
            <a:r>
              <a:rPr lang="en-US" sz="2400" b="1" dirty="0"/>
              <a:t>Taxation linked to good governance</a:t>
            </a:r>
            <a:r>
              <a:rPr lang="en-US" sz="2400" dirty="0"/>
              <a:t>? </a:t>
            </a:r>
          </a:p>
          <a:p>
            <a:pPr marL="168275" indent="0" algn="just">
              <a:lnSpc>
                <a:spcPct val="100000"/>
              </a:lnSpc>
              <a:buNone/>
            </a:pPr>
            <a:r>
              <a:rPr lang="en-US" sz="2400" dirty="0"/>
              <a:t>EU as a major political and economic player internationally: To support implementation of international standards (exchange of information and BEPS) smooth and timely in the single market and internationally</a:t>
            </a:r>
          </a:p>
          <a:p>
            <a:pPr marL="0" indent="0">
              <a:lnSpc>
                <a:spcPct val="100000"/>
              </a:lnSpc>
              <a:buNone/>
            </a:pPr>
            <a:r>
              <a:rPr lang="en-US" sz="2400" b="1" dirty="0"/>
              <a:t>Taxation linked to development?</a:t>
            </a:r>
          </a:p>
          <a:p>
            <a:pPr marL="168275" indent="0">
              <a:lnSpc>
                <a:spcPct val="100000"/>
              </a:lnSpc>
              <a:buNone/>
            </a:pPr>
            <a:r>
              <a:rPr lang="en-US" sz="2400" dirty="0"/>
              <a:t>To facilitate the collection of tax revenues (DRM) </a:t>
            </a:r>
          </a:p>
          <a:p>
            <a:pPr marL="231775" indent="0">
              <a:lnSpc>
                <a:spcPct val="100000"/>
              </a:lnSpc>
              <a:buNone/>
            </a:pPr>
            <a:r>
              <a:rPr lang="en-US" sz="1400" dirty="0"/>
              <a:t>Communication from the Commission to the European Parliament and the Council on an External Strategy for Effective Taxation COM/2016/024 final at 5</a:t>
            </a:r>
          </a:p>
          <a:p>
            <a:pPr marL="0" indent="0">
              <a:lnSpc>
                <a:spcPct val="100000"/>
              </a:lnSpc>
              <a:buNone/>
            </a:pPr>
            <a:endParaRPr lang="en-US" sz="1400" dirty="0"/>
          </a:p>
          <a:p>
            <a:pPr marL="0" indent="0" algn="ctr">
              <a:lnSpc>
                <a:spcPct val="100000"/>
              </a:lnSpc>
              <a:buNone/>
            </a:pPr>
            <a:r>
              <a:rPr lang="en-US" sz="2400" b="1" i="1" dirty="0"/>
              <a:t>To assess how BEPS contributes to achieve the 2030 Sustainable Development Agenda?</a:t>
            </a:r>
          </a:p>
          <a:p>
            <a:pPr marL="0" indent="0">
              <a:lnSpc>
                <a:spcPct val="100000"/>
              </a:lnSpc>
              <a:buNone/>
            </a:pPr>
            <a:endParaRPr lang="en-US" sz="1400" dirty="0"/>
          </a:p>
          <a:p>
            <a:pPr marL="0" indent="0">
              <a:lnSpc>
                <a:spcPct val="100000"/>
              </a:lnSpc>
              <a:buNone/>
            </a:pPr>
            <a:endParaRPr lang="en-US" sz="1400" b="1" dirty="0"/>
          </a:p>
          <a:p>
            <a:pPr>
              <a:lnSpc>
                <a:spcPct val="100000"/>
              </a:lnSpc>
            </a:pPr>
            <a:endParaRPr lang="en-US" sz="2400" i="1" dirty="0"/>
          </a:p>
          <a:p>
            <a:pPr>
              <a:lnSpc>
                <a:spcPct val="100000"/>
              </a:lnSpc>
            </a:pPr>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2149136236"/>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dirty="0"/>
              <a:t>Tax and development </a:t>
            </a:r>
          </a:p>
        </p:txBody>
      </p:sp>
      <p:sp>
        <p:nvSpPr>
          <p:cNvPr id="8" name="Tijdelijke aanduiding voor verticale tekst 7"/>
          <p:cNvSpPr>
            <a:spLocks noGrp="1"/>
          </p:cNvSpPr>
          <p:nvPr>
            <p:ph type="body" orient="vert" idx="1"/>
          </p:nvPr>
        </p:nvSpPr>
        <p:spPr>
          <a:xfrm>
            <a:off x="404665" y="1268759"/>
            <a:ext cx="8334670" cy="4968553"/>
          </a:xfrm>
        </p:spPr>
        <p:txBody>
          <a:bodyPr>
            <a:normAutofit/>
          </a:bodyPr>
          <a:lstStyle/>
          <a:p>
            <a:pPr>
              <a:lnSpc>
                <a:spcPct val="100000"/>
              </a:lnSpc>
            </a:pPr>
            <a:r>
              <a:rPr lang="en-US" sz="1900" dirty="0"/>
              <a:t>Were the Sustainable Development Goals (SDGs) and the interests of developing countries to attract investment considered throughout the BEPS Process? </a:t>
            </a:r>
          </a:p>
          <a:p>
            <a:pPr>
              <a:lnSpc>
                <a:spcPct val="100000"/>
              </a:lnSpc>
            </a:pPr>
            <a:endParaRPr lang="en-US" sz="1900" dirty="0"/>
          </a:p>
          <a:p>
            <a:pPr>
              <a:lnSpc>
                <a:spcPct val="100000"/>
              </a:lnSpc>
            </a:pPr>
            <a:r>
              <a:rPr lang="en-US" sz="1900" dirty="0"/>
              <a:t>How the implementation of BEPS will contribute to achieve the SDGs?</a:t>
            </a:r>
          </a:p>
          <a:p>
            <a:pPr marL="0" indent="0">
              <a:lnSpc>
                <a:spcPct val="100000"/>
              </a:lnSpc>
              <a:buNone/>
            </a:pPr>
            <a:endParaRPr lang="en-US" sz="1900" dirty="0"/>
          </a:p>
          <a:p>
            <a:pPr>
              <a:lnSpc>
                <a:spcPct val="100000"/>
              </a:lnSpc>
            </a:pPr>
            <a:r>
              <a:rPr lang="en-US" sz="1900" dirty="0"/>
              <a:t>What issues of international taxation, beyond BEPS, should be addressed to fulfill developing countries' need to achieve the 2030 Agenda for Sustainable Development?</a:t>
            </a:r>
          </a:p>
          <a:p>
            <a:pPr marL="0" indent="0">
              <a:lnSpc>
                <a:spcPct val="100000"/>
              </a:lnSpc>
              <a:buNone/>
            </a:pPr>
            <a:endParaRPr lang="en-US" sz="1900" dirty="0"/>
          </a:p>
          <a:p>
            <a:pPr>
              <a:lnSpc>
                <a:spcPct val="100000"/>
              </a:lnSpc>
            </a:pPr>
            <a:r>
              <a:rPr lang="en-US" sz="1900" dirty="0"/>
              <a:t>Is the approach to technical assistance holistic and inclusive? How this approach relates to Medium Term Revenue Strategies. How to strengthen the cooperation between countries and donors?</a:t>
            </a:r>
          </a:p>
          <a:p>
            <a:pPr marL="0" indent="0">
              <a:lnSpc>
                <a:spcPct val="100000"/>
              </a:lnSpc>
              <a:buNone/>
            </a:pPr>
            <a:endParaRPr lang="en-US" sz="1400" dirty="0"/>
          </a:p>
          <a:p>
            <a:pPr marL="0" indent="0">
              <a:lnSpc>
                <a:spcPct val="100000"/>
              </a:lnSpc>
              <a:buNone/>
            </a:pPr>
            <a:endParaRPr lang="en-US" sz="1400" dirty="0"/>
          </a:p>
          <a:p>
            <a:pPr>
              <a:lnSpc>
                <a:spcPct val="100000"/>
              </a:lnSpc>
            </a:pPr>
            <a:endParaRPr lang="en-US" sz="2400" dirty="0"/>
          </a:p>
          <a:p>
            <a:pPr marL="0" indent="0">
              <a:lnSpc>
                <a:spcPct val="100000"/>
              </a:lnSpc>
              <a:buNone/>
            </a:pPr>
            <a:endParaRPr lang="en-US" sz="2400" dirty="0"/>
          </a:p>
          <a:p>
            <a:pPr marL="0" indent="0">
              <a:lnSpc>
                <a:spcPct val="100000"/>
              </a:lnSpc>
              <a:buNone/>
            </a:pPr>
            <a:endParaRPr lang="en-US" sz="1400" b="1" dirty="0"/>
          </a:p>
          <a:p>
            <a:pPr>
              <a:lnSpc>
                <a:spcPct val="100000"/>
              </a:lnSpc>
            </a:pPr>
            <a:endParaRPr lang="en-US" sz="2400" i="1" dirty="0"/>
          </a:p>
          <a:p>
            <a:pPr>
              <a:lnSpc>
                <a:spcPct val="100000"/>
              </a:lnSpc>
            </a:pPr>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676149907"/>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p:cNvPicPr>
            <a:picLocks noChangeAspect="1"/>
          </p:cNvPicPr>
          <p:nvPr/>
        </p:nvPicPr>
        <p:blipFill rotWithShape="1">
          <a:blip r:embed="rId3" cstate="print"/>
          <a:srcRect r="-2" b="6871"/>
          <a:stretch/>
        </p:blipFill>
        <p:spPr>
          <a:xfrm>
            <a:off x="3779912" y="861848"/>
            <a:ext cx="5364088" cy="5138902"/>
          </a:xfrm>
          <a:prstGeom prst="rect">
            <a:avLst/>
          </a:prstGeom>
          <a:effectLst/>
        </p:spPr>
      </p:pic>
      <p:sp>
        <p:nvSpPr>
          <p:cNvPr id="2" name="Title 1"/>
          <p:cNvSpPr>
            <a:spLocks noGrp="1"/>
          </p:cNvSpPr>
          <p:nvPr>
            <p:ph type="title"/>
          </p:nvPr>
        </p:nvSpPr>
        <p:spPr>
          <a:xfrm>
            <a:off x="486697" y="858932"/>
            <a:ext cx="2738600" cy="1257452"/>
          </a:xfrm>
        </p:spPr>
        <p:txBody>
          <a:bodyPr>
            <a:normAutofit/>
          </a:bodyPr>
          <a:lstStyle/>
          <a:p>
            <a:pPr algn="ctr"/>
            <a:r>
              <a:rPr lang="en-US" sz="2800" b="1" dirty="0"/>
              <a:t>EUROPEAN UNION </a:t>
            </a:r>
            <a:endParaRPr lang="es-CO" sz="2800" b="1" dirty="0"/>
          </a:p>
        </p:txBody>
      </p:sp>
      <p:sp>
        <p:nvSpPr>
          <p:cNvPr id="3" name="Slide Number Placeholder 2"/>
          <p:cNvSpPr>
            <a:spLocks noGrp="1"/>
          </p:cNvSpPr>
          <p:nvPr>
            <p:ph type="sldNum" sz="quarter" idx="12"/>
          </p:nvPr>
        </p:nvSpPr>
        <p:spPr>
          <a:xfrm>
            <a:off x="8140446" y="5624513"/>
            <a:ext cx="514350" cy="273844"/>
          </a:xfrm>
        </p:spPr>
        <p:txBody>
          <a:bodyPr>
            <a:normAutofit/>
          </a:bodyPr>
          <a:lstStyle/>
          <a:p>
            <a:pPr algn="l"/>
            <a:fld id="{B1CE7E09-BD3D-4D6B-ACDC-3A9CB622C100}" type="slidenum">
              <a:rPr lang="es-CO" b="1">
                <a:solidFill>
                  <a:srgbClr val="FFFFFF"/>
                </a:solidFill>
              </a:rPr>
              <a:pPr algn="l"/>
              <a:t>12</a:t>
            </a:fld>
            <a:endParaRPr lang="es-CO" b="1">
              <a:solidFill>
                <a:srgbClr val="FFFFFF"/>
              </a:solidFill>
            </a:endParaRPr>
          </a:p>
        </p:txBody>
      </p:sp>
      <p:sp>
        <p:nvSpPr>
          <p:cNvPr id="6" name="Rectangle 5"/>
          <p:cNvSpPr>
            <a:spLocks noChangeArrowheads="1"/>
          </p:cNvSpPr>
          <p:nvPr/>
        </p:nvSpPr>
        <p:spPr bwMode="gray">
          <a:xfrm>
            <a:off x="179512" y="1948369"/>
            <a:ext cx="3351964" cy="736918"/>
          </a:xfrm>
          <a:prstGeom prst="rect">
            <a:avLst/>
          </a:prstGeom>
          <a:gradFill flip="none" rotWithShape="1">
            <a:gsLst>
              <a:gs pos="0">
                <a:srgbClr val="D7D7D7"/>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a:r>
              <a:rPr lang="en-US" sz="2400" dirty="0"/>
              <a:t>EU leadership</a:t>
            </a:r>
          </a:p>
        </p:txBody>
      </p:sp>
      <p:sp>
        <p:nvSpPr>
          <p:cNvPr id="7" name="Rectangle 5"/>
          <p:cNvSpPr>
            <a:spLocks noChangeArrowheads="1"/>
          </p:cNvSpPr>
          <p:nvPr/>
        </p:nvSpPr>
        <p:spPr bwMode="gray">
          <a:xfrm>
            <a:off x="179512" y="2768071"/>
            <a:ext cx="3351964" cy="776110"/>
          </a:xfrm>
          <a:prstGeom prst="rect">
            <a:avLst/>
          </a:prstGeom>
          <a:gradFill flip="none" rotWithShape="1">
            <a:gsLst>
              <a:gs pos="0">
                <a:srgbClr val="D7D7D7"/>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54000" tIns="54000" rIns="0" bIns="54000" anchor="ctr" anchorCtr="0"/>
          <a:lstStyle/>
          <a:p>
            <a:pPr algn="ctr"/>
            <a:r>
              <a:rPr lang="en-US" sz="2400" dirty="0"/>
              <a:t>Fair and efficient corporate taxation</a:t>
            </a:r>
          </a:p>
        </p:txBody>
      </p:sp>
      <p:sp>
        <p:nvSpPr>
          <p:cNvPr id="8" name="Rectangle 5"/>
          <p:cNvSpPr>
            <a:spLocks noChangeArrowheads="1"/>
          </p:cNvSpPr>
          <p:nvPr/>
        </p:nvSpPr>
        <p:spPr bwMode="gray">
          <a:xfrm>
            <a:off x="179512" y="3676690"/>
            <a:ext cx="3351964" cy="776111"/>
          </a:xfrm>
          <a:prstGeom prst="rect">
            <a:avLst/>
          </a:prstGeom>
          <a:gradFill flip="none" rotWithShape="1">
            <a:gsLst>
              <a:gs pos="0">
                <a:srgbClr val="D7D7D7"/>
              </a:gs>
              <a:gs pos="100000">
                <a:srgbClr val="FFFFFF"/>
              </a:gs>
            </a:gsLst>
            <a:lin ang="16200000" scaled="1"/>
            <a:tileRect/>
          </a:gradFill>
          <a:ln w="12700">
            <a:solidFill>
              <a:srgbClr val="C0C0C0"/>
            </a:solidFill>
            <a:miter lim="800000"/>
            <a:headEnd/>
            <a:tailEnd/>
          </a:ln>
          <a:effectLst>
            <a:outerShdw blurRad="127000" dist="63500" dir="2700000" algn="tl" rotWithShape="0">
              <a:prstClr val="black">
                <a:alpha val="40000"/>
              </a:prstClr>
            </a:outerShdw>
          </a:effectLst>
        </p:spPr>
        <p:txBody>
          <a:bodyPr lIns="54000" tIns="0" rIns="0" bIns="0" anchor="ctr" anchorCtr="0"/>
          <a:lstStyle/>
          <a:p>
            <a:pPr algn="ctr"/>
            <a:r>
              <a:rPr lang="en-US" sz="2400" dirty="0"/>
              <a:t>Better-tailored partnerships</a:t>
            </a:r>
          </a:p>
        </p:txBody>
      </p:sp>
      <p:sp>
        <p:nvSpPr>
          <p:cNvPr id="9" name="Rectangle 5"/>
          <p:cNvSpPr>
            <a:spLocks noChangeArrowheads="1"/>
          </p:cNvSpPr>
          <p:nvPr/>
        </p:nvSpPr>
        <p:spPr bwMode="gray">
          <a:xfrm>
            <a:off x="44086" y="4888283"/>
            <a:ext cx="3456000" cy="1010074"/>
          </a:xfrm>
          <a:prstGeom prst="rect">
            <a:avLst/>
          </a:prstGeom>
          <a:solidFill>
            <a:srgbClr val="61C1C3"/>
          </a:solidFill>
          <a:ln w="12700">
            <a:solidFill>
              <a:srgbClr val="C0C0C0"/>
            </a:solidFill>
            <a:miter lim="800000"/>
            <a:headEnd/>
            <a:tailEnd/>
          </a:ln>
          <a:effectLst>
            <a:outerShdw blurRad="127000" dist="63500" dir="2700000" algn="tl" rotWithShape="0">
              <a:prstClr val="black">
                <a:alpha val="40000"/>
              </a:prstClr>
            </a:outerShdw>
          </a:effectLst>
        </p:spPr>
        <p:txBody>
          <a:bodyPr lIns="54000" tIns="0" rIns="0" bIns="0" anchor="ctr" anchorCtr="0"/>
          <a:lstStyle/>
          <a:p>
            <a:pPr algn="ctr"/>
            <a:r>
              <a:rPr lang="en-US" sz="2400" b="1" dirty="0"/>
              <a:t>New model of Governance</a:t>
            </a:r>
          </a:p>
        </p:txBody>
      </p:sp>
      <p:sp>
        <p:nvSpPr>
          <p:cNvPr id="11" name="10 Flecha abajo"/>
          <p:cNvSpPr/>
          <p:nvPr/>
        </p:nvSpPr>
        <p:spPr>
          <a:xfrm>
            <a:off x="1724297" y="4452802"/>
            <a:ext cx="235131" cy="352697"/>
          </a:xfrm>
          <a:prstGeom prst="down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3" name="Slide Number Placeholder 3"/>
          <p:cNvSpPr txBox="1">
            <a:spLocks/>
          </p:cNvSpPr>
          <p:nvPr/>
        </p:nvSpPr>
        <p:spPr>
          <a:xfrm>
            <a:off x="6751868" y="5693094"/>
            <a:ext cx="2057400" cy="273844"/>
          </a:xfrm>
          <a:prstGeom prst="rect">
            <a:avLst/>
          </a:prstGeom>
        </p:spPr>
        <p:txBody>
          <a:bodyPr vert="horz" lIns="68580" tIns="34290" rIns="68580" bIns="34290" rtlCol="0" anchor="ctr"/>
          <a:lstStyle/>
          <a:p>
            <a:pPr algn="r" defTabSz="685800">
              <a:defRPr/>
            </a:pPr>
            <a:fld id="{B1CE7E09-BD3D-4D6B-ACDC-3A9CB622C100}" type="slidenum">
              <a:rPr lang="es-CO" sz="1200" b="1">
                <a:solidFill>
                  <a:schemeClr val="tx1">
                    <a:tint val="75000"/>
                  </a:schemeClr>
                </a:solidFill>
              </a:rPr>
              <a:pPr algn="r" defTabSz="685800">
                <a:defRPr/>
              </a:pPr>
              <a:t>12</a:t>
            </a:fld>
            <a:endParaRPr lang="es-CO" sz="1200" b="1" dirty="0">
              <a:solidFill>
                <a:schemeClr val="tx1">
                  <a:tint val="75000"/>
                </a:schemeClr>
              </a:solidFill>
            </a:endParaRPr>
          </a:p>
        </p:txBody>
      </p:sp>
    </p:spTree>
    <p:extLst>
      <p:ext uri="{BB962C8B-B14F-4D97-AF65-F5344CB8AC3E}">
        <p14:creationId xmlns:p14="http://schemas.microsoft.com/office/powerpoint/2010/main" val="2969301123"/>
      </p:ext>
    </p:extLst>
  </p:cSld>
  <p:clrMapOvr>
    <a:masterClrMapping/>
  </p:clrMapOvr>
  <mc:AlternateContent xmlns:mc="http://schemas.openxmlformats.org/markup-compatibility/2006" xmlns:p14="http://schemas.microsoft.com/office/powerpoint/2010/main">
    <mc:Choice Requires="p14">
      <p:transition spd="slow" p14:dur="2000" advTm="60605"/>
    </mc:Choice>
    <mc:Fallback xmlns="">
      <p:transition spd="slow" advTm="6060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sz="3400" dirty="0"/>
              <a:t>Further reading and workshop</a:t>
            </a:r>
          </a:p>
        </p:txBody>
      </p:sp>
      <p:sp>
        <p:nvSpPr>
          <p:cNvPr id="8" name="Tijdelijke aanduiding voor verticale tekst 7"/>
          <p:cNvSpPr>
            <a:spLocks noGrp="1"/>
          </p:cNvSpPr>
          <p:nvPr>
            <p:ph type="body" orient="vert" idx="1"/>
          </p:nvPr>
        </p:nvSpPr>
        <p:spPr>
          <a:xfrm>
            <a:off x="404665" y="1556792"/>
            <a:ext cx="8334670" cy="4491880"/>
          </a:xfrm>
        </p:spPr>
        <p:txBody>
          <a:bodyPr>
            <a:normAutofit/>
          </a:bodyPr>
          <a:lstStyle/>
          <a:p>
            <a:pPr>
              <a:lnSpc>
                <a:spcPct val="100000"/>
              </a:lnSpc>
            </a:pPr>
            <a:r>
              <a:rPr lang="en-US" sz="1800" dirty="0"/>
              <a:t>Mosquera Valderrama I.J., Lesage, D., Lips &amp; W. (2018), Tax and Development: The Link between International Taxation, The Base Erosion Profit Shifting Project and The 2030 Sustainable Development Agenda, no. W-2018/3. Bruges, Belgium: UNU Institute on Comparative Regional Integration Studies (CRIS). Available at </a:t>
            </a:r>
            <a:r>
              <a:rPr lang="en-US" sz="1800" dirty="0">
                <a:hlinkClick r:id="rId3"/>
              </a:rPr>
              <a:t>http://cris.unu.edu/sites/cris.unu.edu/files/W-2018-4.pdf</a:t>
            </a:r>
            <a:endParaRPr lang="en-US" sz="1800" dirty="0"/>
          </a:p>
          <a:p>
            <a:pPr>
              <a:lnSpc>
                <a:spcPct val="100000"/>
              </a:lnSpc>
            </a:pPr>
            <a:endParaRPr lang="en-US" sz="1800" dirty="0"/>
          </a:p>
          <a:p>
            <a:pPr>
              <a:lnSpc>
                <a:spcPct val="100000"/>
              </a:lnSpc>
            </a:pPr>
            <a:r>
              <a:rPr lang="en-US" sz="1800" dirty="0"/>
              <a:t>Workshop on Tax and Development: The Link between International Taxation, the Base Erosion Profit Shifting Project and the 2030 Sustainable Development Agenda at United Nations University CRIS </a:t>
            </a:r>
            <a:r>
              <a:rPr lang="en-US" sz="1800" dirty="0">
                <a:hlinkClick r:id="rId4"/>
              </a:rPr>
              <a:t>http://cris.unu.edu/workshop-tax-and-development-link-between-international-taxation-base-erosion-profit-shifting</a:t>
            </a:r>
            <a:endParaRPr lang="en-US" sz="1800" dirty="0"/>
          </a:p>
          <a:p>
            <a:pPr marL="0" indent="0">
              <a:lnSpc>
                <a:spcPct val="100000"/>
              </a:lnSpc>
              <a:buNone/>
            </a:pPr>
            <a:endParaRPr lang="en-US" sz="1800" dirty="0"/>
          </a:p>
          <a:p>
            <a:pPr>
              <a:lnSpc>
                <a:spcPct val="100000"/>
              </a:lnSpc>
            </a:pPr>
            <a:r>
              <a:rPr lang="en-US" sz="1800" dirty="0"/>
              <a:t>Mosquera Valderrama I.J., The EU standard of good governance in tax matters for third (non-EU) countries. </a:t>
            </a:r>
            <a:r>
              <a:rPr lang="en-US" sz="1800" dirty="0" err="1"/>
              <a:t>Intertax</a:t>
            </a:r>
            <a:r>
              <a:rPr lang="en-US" sz="1800" dirty="0"/>
              <a:t> Forthcoming 2019.</a:t>
            </a:r>
          </a:p>
          <a:p>
            <a:pPr>
              <a:lnSpc>
                <a:spcPct val="100000"/>
              </a:lnSpc>
            </a:pPr>
            <a:endParaRPr lang="en-US" sz="1400" dirty="0"/>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a:p>
            <a:pPr>
              <a:lnSpc>
                <a:spcPct val="100000"/>
              </a:lnSpc>
            </a:pPr>
            <a:endParaRPr lang="en-US" sz="2400" dirty="0"/>
          </a:p>
          <a:p>
            <a:pPr marL="0" indent="0">
              <a:lnSpc>
                <a:spcPct val="100000"/>
              </a:lnSpc>
              <a:buNone/>
            </a:pPr>
            <a:endParaRPr lang="en-US" sz="2400" dirty="0"/>
          </a:p>
          <a:p>
            <a:pPr marL="0" indent="0">
              <a:lnSpc>
                <a:spcPct val="100000"/>
              </a:lnSpc>
              <a:buNone/>
            </a:pPr>
            <a:endParaRPr lang="en-US" sz="1400" b="1" dirty="0"/>
          </a:p>
          <a:p>
            <a:pPr>
              <a:lnSpc>
                <a:spcPct val="100000"/>
              </a:lnSpc>
            </a:pPr>
            <a:endParaRPr lang="en-US" sz="2400" i="1" dirty="0"/>
          </a:p>
          <a:p>
            <a:pPr>
              <a:lnSpc>
                <a:spcPct val="100000"/>
              </a:lnSpc>
            </a:pPr>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109520523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p:cNvSpPr>
            <a:spLocks noGrp="1"/>
          </p:cNvSpPr>
          <p:nvPr>
            <p:ph type="body" sz="quarter" idx="12"/>
          </p:nvPr>
        </p:nvSpPr>
        <p:spPr/>
        <p:txBody>
          <a:bodyPr/>
          <a:lstStyle/>
          <a:p>
            <a:r>
              <a:rPr lang="nl-NL" dirty="0"/>
              <a:t>Twi</a:t>
            </a:r>
          </a:p>
        </p:txBody>
      </p:sp>
      <p:sp>
        <p:nvSpPr>
          <p:cNvPr id="6" name="Titel 5"/>
          <p:cNvSpPr>
            <a:spLocks noGrp="1"/>
          </p:cNvSpPr>
          <p:nvPr>
            <p:ph type="title"/>
          </p:nvPr>
        </p:nvSpPr>
        <p:spPr>
          <a:xfrm>
            <a:off x="1043608" y="476672"/>
            <a:ext cx="7390800" cy="1008112"/>
          </a:xfrm>
        </p:spPr>
        <p:txBody>
          <a:bodyPr/>
          <a:lstStyle/>
          <a:p>
            <a:r>
              <a:rPr lang="nl-NL" sz="2800" dirty="0"/>
              <a:t/>
            </a:r>
            <a:br>
              <a:rPr lang="nl-NL" sz="2800" dirty="0"/>
            </a:br>
            <a:r>
              <a:rPr lang="nl-NL" sz="2800" dirty="0"/>
              <a:t> </a:t>
            </a:r>
          </a:p>
        </p:txBody>
      </p:sp>
      <p:sp>
        <p:nvSpPr>
          <p:cNvPr id="2" name="Rectangle 1">
            <a:extLst>
              <a:ext uri="{FF2B5EF4-FFF2-40B4-BE49-F238E27FC236}">
                <a16:creationId xmlns:a16="http://schemas.microsoft.com/office/drawing/2014/main" id="{83B92EB2-231E-429C-9137-02AE49E4E37F}"/>
              </a:ext>
            </a:extLst>
          </p:cNvPr>
          <p:cNvSpPr/>
          <p:nvPr/>
        </p:nvSpPr>
        <p:spPr>
          <a:xfrm>
            <a:off x="493568" y="620688"/>
            <a:ext cx="7750840" cy="3785652"/>
          </a:xfrm>
          <a:prstGeom prst="rect">
            <a:avLst/>
          </a:prstGeom>
        </p:spPr>
        <p:txBody>
          <a:bodyPr wrap="square">
            <a:spAutoFit/>
          </a:bodyPr>
          <a:lstStyle/>
          <a:p>
            <a:r>
              <a:rPr lang="nl-NL" sz="2400" b="1" dirty="0">
                <a:solidFill>
                  <a:schemeClr val="bg1"/>
                </a:solidFill>
                <a:latin typeface="Arial" panose="020B0604020202020204" pitchFamily="34" charset="0"/>
                <a:cs typeface="Arial" panose="020B0604020202020204" pitchFamily="34" charset="0"/>
              </a:rPr>
              <a:t> Visit us at</a:t>
            </a:r>
          </a:p>
          <a:p>
            <a:pPr marL="342900" indent="-342900">
              <a:buFont typeface="Arial" panose="020B0604020202020204" pitchFamily="34" charset="0"/>
              <a:buChar char="•"/>
            </a:pPr>
            <a:r>
              <a:rPr lang="nl-NL" sz="2400" b="1" dirty="0">
                <a:solidFill>
                  <a:schemeClr val="bg1"/>
                </a:solidFill>
                <a:latin typeface="Arial" panose="020B0604020202020204" pitchFamily="34" charset="0"/>
                <a:cs typeface="Arial" panose="020B0604020202020204" pitchFamily="34" charset="0"/>
              </a:rPr>
              <a:t>Leiden University, Institute of Tax Law and Economics</a:t>
            </a:r>
          </a:p>
          <a:p>
            <a:endParaRPr lang="nl-NL" sz="24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b="1" dirty="0">
                <a:solidFill>
                  <a:schemeClr val="bg1"/>
                </a:solidFill>
                <a:latin typeface="Arial" panose="020B0604020202020204" pitchFamily="34" charset="0"/>
                <a:cs typeface="Arial" panose="020B0604020202020204" pitchFamily="34" charset="0"/>
              </a:rPr>
              <a:t>GLOBTAXGOV project </a:t>
            </a:r>
            <a:r>
              <a:rPr lang="en-US" sz="2400" b="1" dirty="0">
                <a:solidFill>
                  <a:schemeClr val="bg1"/>
                </a:solidFill>
                <a:latin typeface="Arial" panose="020B0604020202020204" pitchFamily="34" charset="0"/>
                <a:cs typeface="Arial" panose="020B0604020202020204" pitchFamily="34" charset="0"/>
              </a:rPr>
              <a:t>receives funding from the EU H2020  Research &amp; Innovation </a:t>
            </a:r>
            <a:r>
              <a:rPr lang="en-US" sz="2400" b="1" dirty="0" err="1">
                <a:solidFill>
                  <a:schemeClr val="bg1"/>
                </a:solidFill>
                <a:latin typeface="Arial" panose="020B0604020202020204" pitchFamily="34" charset="0"/>
                <a:cs typeface="Arial" panose="020B0604020202020204" pitchFamily="34" charset="0"/>
              </a:rPr>
              <a:t>Programme</a:t>
            </a:r>
            <a:r>
              <a:rPr lang="en-US" sz="2400" b="1" dirty="0">
                <a:solidFill>
                  <a:schemeClr val="bg1"/>
                </a:solidFill>
                <a:latin typeface="Arial" panose="020B0604020202020204" pitchFamily="34" charset="0"/>
                <a:cs typeface="Arial" panose="020B0604020202020204" pitchFamily="34" charset="0"/>
              </a:rPr>
              <a:t> and European Research Council</a:t>
            </a:r>
            <a:endParaRPr lang="nl-NL" sz="2400" b="1" dirty="0">
              <a:solidFill>
                <a:schemeClr val="bg1"/>
              </a:solidFill>
              <a:latin typeface="Arial" panose="020B0604020202020204" pitchFamily="34" charset="0"/>
              <a:cs typeface="Arial" panose="020B0604020202020204" pitchFamily="34" charset="0"/>
            </a:endParaRPr>
          </a:p>
          <a:p>
            <a:r>
              <a:rPr lang="nl-NL" sz="2400" b="1" dirty="0">
                <a:solidFill>
                  <a:schemeClr val="bg1"/>
                </a:solidFill>
                <a:latin typeface="Arial" panose="020B0604020202020204" pitchFamily="34" charset="0"/>
                <a:cs typeface="Arial" panose="020B0604020202020204" pitchFamily="34" charset="0"/>
              </a:rPr>
              <a:t>    Blog </a:t>
            </a:r>
            <a:r>
              <a:rPr lang="nl-NL" sz="24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https://globtaxgov.weblog.leidenuniv.nl/</a:t>
            </a:r>
            <a:endParaRPr lang="nl-NL" sz="2400" b="1" dirty="0">
              <a:solidFill>
                <a:schemeClr val="bg1"/>
              </a:solidFill>
              <a:latin typeface="Arial" panose="020B0604020202020204" pitchFamily="34" charset="0"/>
              <a:cs typeface="Arial" panose="020B0604020202020204" pitchFamily="34" charset="0"/>
            </a:endParaRPr>
          </a:p>
          <a:p>
            <a:endParaRPr lang="nl-NL" sz="2400" b="1"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nl-NL" sz="2400" b="1" dirty="0">
                <a:solidFill>
                  <a:schemeClr val="bg1"/>
                </a:solidFill>
                <a:latin typeface="Arial" panose="020B0604020202020204" pitchFamily="34" charset="0"/>
                <a:cs typeface="Arial" panose="020B0604020202020204" pitchFamily="34" charset="0"/>
              </a:rPr>
              <a:t>Twitter: @GLOBTAXGOV  @IrmaMosqueraV</a:t>
            </a:r>
          </a:p>
        </p:txBody>
      </p:sp>
      <p:pic>
        <p:nvPicPr>
          <p:cNvPr id="4" name="Picture 3">
            <a:extLst>
              <a:ext uri="{FF2B5EF4-FFF2-40B4-BE49-F238E27FC236}">
                <a16:creationId xmlns:a16="http://schemas.microsoft.com/office/drawing/2014/main" id="{E6B93716-286E-44E5-BB4A-1C9689D3E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775" y="4760937"/>
            <a:ext cx="3095625" cy="1476375"/>
          </a:xfrm>
          <a:prstGeom prst="rect">
            <a:avLst/>
          </a:prstGeom>
        </p:spPr>
      </p:pic>
    </p:spTree>
    <p:extLst>
      <p:ext uri="{BB962C8B-B14F-4D97-AF65-F5344CB8AC3E}">
        <p14:creationId xmlns:p14="http://schemas.microsoft.com/office/powerpoint/2010/main" val="145270719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404664"/>
            <a:ext cx="8487815" cy="432048"/>
          </a:xfrm>
        </p:spPr>
        <p:txBody>
          <a:bodyPr/>
          <a:lstStyle/>
          <a:p>
            <a:r>
              <a:rPr lang="en-US" dirty="0"/>
              <a:t> </a:t>
            </a:r>
            <a:r>
              <a:rPr lang="nl-NL" dirty="0"/>
              <a:t>Topics</a:t>
            </a:r>
            <a:endParaRPr lang="en-US" dirty="0"/>
          </a:p>
        </p:txBody>
      </p:sp>
      <p:graphicFrame>
        <p:nvGraphicFramePr>
          <p:cNvPr id="4" name="Diagram 3">
            <a:extLst>
              <a:ext uri="{FF2B5EF4-FFF2-40B4-BE49-F238E27FC236}">
                <a16:creationId xmlns:a16="http://schemas.microsoft.com/office/drawing/2014/main" id="{452F82A8-6FC6-4693-8B1C-A692FB2A564F}"/>
              </a:ext>
            </a:extLst>
          </p:cNvPr>
          <p:cNvGraphicFramePr/>
          <p:nvPr>
            <p:extLst>
              <p:ext uri="{D42A27DB-BD31-4B8C-83A1-F6EECF244321}">
                <p14:modId xmlns:p14="http://schemas.microsoft.com/office/powerpoint/2010/main" val="3162933330"/>
              </p:ext>
            </p:extLst>
          </p:nvPr>
        </p:nvGraphicFramePr>
        <p:xfrm>
          <a:off x="404665" y="1252836"/>
          <a:ext cx="4383359" cy="3688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Tijdelijke aanduiding voor afbeelding 10"/>
          <p:cNvPicPr>
            <a:picLocks noGrp="1" noChangeAspect="1"/>
          </p:cNvPicPr>
          <p:nvPr>
            <p:ph type="pic" sz="quarter" idx="13"/>
          </p:nvPr>
        </p:nvPicPr>
        <p:blipFill>
          <a:blip r:embed="rId7">
            <a:extLst>
              <a:ext uri="{28A0092B-C50C-407E-A947-70E740481C1C}">
                <a14:useLocalDpi xmlns:a14="http://schemas.microsoft.com/office/drawing/2010/main" val="0"/>
              </a:ext>
            </a:extLst>
          </a:blip>
          <a:stretch>
            <a:fillRect/>
          </a:stretch>
        </p:blipFill>
        <p:spPr>
          <a:xfrm>
            <a:off x="5587316" y="1252836"/>
            <a:ext cx="3152019" cy="3472308"/>
          </a:xfrm>
        </p:spPr>
      </p:pic>
    </p:spTree>
    <p:extLst>
      <p:ext uri="{BB962C8B-B14F-4D97-AF65-F5344CB8AC3E}">
        <p14:creationId xmlns:p14="http://schemas.microsoft.com/office/powerpoint/2010/main" val="166210502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C7C03-123C-422C-B88B-1768A8613184}"/>
              </a:ext>
            </a:extLst>
          </p:cNvPr>
          <p:cNvSpPr>
            <a:spLocks noGrp="1"/>
          </p:cNvSpPr>
          <p:nvPr>
            <p:ph type="title"/>
          </p:nvPr>
        </p:nvSpPr>
        <p:spPr>
          <a:xfrm>
            <a:off x="404665" y="404664"/>
            <a:ext cx="8334670" cy="1224136"/>
          </a:xfrm>
        </p:spPr>
        <p:txBody>
          <a:bodyPr/>
          <a:lstStyle/>
          <a:p>
            <a:r>
              <a:rPr lang="en-US" dirty="0"/>
              <a:t>A New Model of Global Governance in International Tax Law Making</a:t>
            </a:r>
            <a:endParaRPr lang="es-CO" dirty="0"/>
          </a:p>
        </p:txBody>
      </p:sp>
      <p:sp>
        <p:nvSpPr>
          <p:cNvPr id="3" name="Vertical Text Placeholder 2">
            <a:extLst>
              <a:ext uri="{FF2B5EF4-FFF2-40B4-BE49-F238E27FC236}">
                <a16:creationId xmlns:a16="http://schemas.microsoft.com/office/drawing/2014/main" id="{4767AB00-4705-4BEA-BB16-B8CD1FD69B18}"/>
              </a:ext>
            </a:extLst>
          </p:cNvPr>
          <p:cNvSpPr>
            <a:spLocks noGrp="1"/>
          </p:cNvSpPr>
          <p:nvPr>
            <p:ph type="body" orient="vert" idx="1"/>
          </p:nvPr>
        </p:nvSpPr>
        <p:spPr>
          <a:xfrm>
            <a:off x="404665" y="1700808"/>
            <a:ext cx="8334670" cy="4536504"/>
          </a:xfrm>
        </p:spPr>
        <p:txBody>
          <a:bodyPr>
            <a:normAutofit/>
          </a:bodyPr>
          <a:lstStyle/>
          <a:p>
            <a:r>
              <a:rPr lang="en-US" sz="1800" dirty="0"/>
              <a:t>Research Project awarded Starting Grant by the European Research Council</a:t>
            </a:r>
          </a:p>
          <a:p>
            <a:pPr marL="0" indent="0" algn="ctr">
              <a:buNone/>
            </a:pPr>
            <a:r>
              <a:rPr lang="en-US" sz="1800" i="1" dirty="0"/>
              <a:t>The ERC Starting and Consolidator Grants are part of the main ERC frontier research grants 2019 funded by the European Union's Horizon 2020 Framework </a:t>
            </a:r>
            <a:r>
              <a:rPr lang="en-US" sz="1800" i="1" dirty="0" err="1"/>
              <a:t>Programme</a:t>
            </a:r>
            <a:r>
              <a:rPr lang="en-US" sz="1800" i="1" dirty="0"/>
              <a:t> for Research and Innovation. The ERC's main frontier research grants aim to empower individual researchers and provide the best settings to foster their creativity. Scientific excellence is the sole criterion of evaluation.</a:t>
            </a:r>
            <a:endParaRPr lang="es-CO" sz="1800" i="1" dirty="0"/>
          </a:p>
          <a:p>
            <a:pPr marL="0" indent="0">
              <a:buNone/>
            </a:pPr>
            <a:endParaRPr lang="en-US" sz="1800" dirty="0"/>
          </a:p>
          <a:p>
            <a:r>
              <a:rPr lang="en-US" sz="1800" dirty="0"/>
              <a:t>Period February 2018- January 2023</a:t>
            </a:r>
          </a:p>
          <a:p>
            <a:r>
              <a:rPr lang="en-US" sz="1800" dirty="0"/>
              <a:t>Team</a:t>
            </a:r>
          </a:p>
          <a:p>
            <a:pPr lvl="1"/>
            <a:r>
              <a:rPr lang="en-US" sz="1800" dirty="0"/>
              <a:t>Principal Investigator Irma Johanna Mosquera Valderrama</a:t>
            </a:r>
          </a:p>
          <a:p>
            <a:pPr lvl="1"/>
            <a:r>
              <a:rPr lang="en-US" sz="1800" dirty="0"/>
              <a:t>PhDs researchers Adrian Grant and Frederik </a:t>
            </a:r>
            <a:r>
              <a:rPr lang="en-US" sz="1800" dirty="0" err="1"/>
              <a:t>Heitmüller</a:t>
            </a:r>
            <a:endParaRPr lang="en-US" sz="1800" dirty="0"/>
          </a:p>
          <a:p>
            <a:pPr lvl="1"/>
            <a:r>
              <a:rPr lang="en-US" sz="1800" dirty="0"/>
              <a:t>Postdoctoral researcher  </a:t>
            </a:r>
          </a:p>
          <a:p>
            <a:r>
              <a:rPr lang="en-US" sz="1800" dirty="0"/>
              <a:t>Host Institution: Institute of Tax Law and Economics, Leiden University, the Netherlands</a:t>
            </a:r>
            <a:endParaRPr lang="es-CO" sz="1800" dirty="0"/>
          </a:p>
        </p:txBody>
      </p:sp>
    </p:spTree>
    <p:extLst>
      <p:ext uri="{BB962C8B-B14F-4D97-AF65-F5344CB8AC3E}">
        <p14:creationId xmlns:p14="http://schemas.microsoft.com/office/powerpoint/2010/main" val="225880608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632" y="51614"/>
            <a:ext cx="8036719" cy="1325563"/>
          </a:xfrm>
        </p:spPr>
        <p:txBody>
          <a:bodyPr/>
          <a:lstStyle/>
          <a:p>
            <a:r>
              <a:rPr lang="en-US" dirty="0"/>
              <a:t>TAX GOVERNANCE – OECD and G20</a:t>
            </a:r>
            <a:endParaRPr lang="es-CO" dirty="0"/>
          </a:p>
        </p:txBody>
      </p:sp>
      <p:graphicFrame>
        <p:nvGraphicFramePr>
          <p:cNvPr id="4" name="Content Placeholder 3"/>
          <p:cNvGraphicFramePr>
            <a:graphicFrameLocks noGrp="1"/>
          </p:cNvGraphicFramePr>
          <p:nvPr>
            <p:ph idx="1"/>
            <p:extLst/>
          </p:nvPr>
        </p:nvGraphicFramePr>
        <p:xfrm>
          <a:off x="628651" y="1721123"/>
          <a:ext cx="7816487" cy="2341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11 Grupo"/>
          <p:cNvGrpSpPr/>
          <p:nvPr/>
        </p:nvGrpSpPr>
        <p:grpSpPr>
          <a:xfrm>
            <a:off x="702733" y="1128171"/>
            <a:ext cx="8119534" cy="4823139"/>
            <a:chOff x="936977" y="1128170"/>
            <a:chExt cx="10826045" cy="4823139"/>
          </a:xfrm>
        </p:grpSpPr>
        <p:sp>
          <p:nvSpPr>
            <p:cNvPr id="13" name="12 Rectángulo"/>
            <p:cNvSpPr/>
            <p:nvPr/>
          </p:nvSpPr>
          <p:spPr>
            <a:xfrm>
              <a:off x="936977" y="1128170"/>
              <a:ext cx="10826045" cy="4823139"/>
            </a:xfrm>
            <a:prstGeom prst="rect">
              <a:avLst/>
            </a:prstGeom>
            <a:noFill/>
            <a:effectLst/>
          </p:spPr>
        </p:sp>
        <p:sp>
          <p:nvSpPr>
            <p:cNvPr id="14" name="13 Forma"/>
            <p:cNvSpPr/>
            <p:nvPr/>
          </p:nvSpPr>
          <p:spPr>
            <a:xfrm>
              <a:off x="3861863" y="4212101"/>
              <a:ext cx="4245433" cy="809658"/>
            </a:xfrm>
            <a:prstGeom prst="leftRightRibbon">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Forma libre"/>
            <p:cNvSpPr/>
            <p:nvPr/>
          </p:nvSpPr>
          <p:spPr>
            <a:xfrm>
              <a:off x="936977" y="3305172"/>
              <a:ext cx="1587804" cy="2121904"/>
            </a:xfrm>
            <a:custGeom>
              <a:avLst/>
              <a:gdLst>
                <a:gd name="connsiteX0" fmla="*/ 0 w 1587804"/>
                <a:gd name="connsiteY0" fmla="*/ 0 h 2121904"/>
                <a:gd name="connsiteX1" fmla="*/ 1587804 w 1587804"/>
                <a:gd name="connsiteY1" fmla="*/ 0 h 2121904"/>
                <a:gd name="connsiteX2" fmla="*/ 1587804 w 1587804"/>
                <a:gd name="connsiteY2" fmla="*/ 2121904 h 2121904"/>
                <a:gd name="connsiteX3" fmla="*/ 0 w 1587804"/>
                <a:gd name="connsiteY3" fmla="*/ 2121904 h 2121904"/>
                <a:gd name="connsiteX4" fmla="*/ 0 w 1587804"/>
                <a:gd name="connsiteY4" fmla="*/ 0 h 212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7804" h="2121904">
                  <a:moveTo>
                    <a:pt x="0" y="0"/>
                  </a:moveTo>
                  <a:lnTo>
                    <a:pt x="1587804" y="0"/>
                  </a:lnTo>
                  <a:lnTo>
                    <a:pt x="1587804" y="2121904"/>
                  </a:lnTo>
                  <a:lnTo>
                    <a:pt x="0" y="2121904"/>
                  </a:lnTo>
                  <a:lnTo>
                    <a:pt x="0" y="0"/>
                  </a:lnTo>
                  <a:close/>
                </a:path>
              </a:pathLst>
            </a:custGeom>
            <a:noFill/>
            <a:ln>
              <a:noFill/>
            </a:ln>
            <a:sp3d/>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0" tIns="231140" rIns="0" bIns="247650" numCol="1" spcCol="1270" anchor="ctr" anchorCtr="0">
              <a:noAutofit/>
            </a:bodyPr>
            <a:lstStyle/>
            <a:p>
              <a:pPr lvl="0" algn="ctr" defTabSz="2889250">
                <a:lnSpc>
                  <a:spcPct val="90000"/>
                </a:lnSpc>
                <a:spcBef>
                  <a:spcPct val="0"/>
                </a:spcBef>
                <a:spcAft>
                  <a:spcPct val="35000"/>
                </a:spcAft>
              </a:pPr>
              <a:endParaRPr lang="en-US" sz="6500" kern="1200" dirty="0"/>
            </a:p>
          </p:txBody>
        </p:sp>
      </p:grpSp>
      <p:sp>
        <p:nvSpPr>
          <p:cNvPr id="7" name="TextBox 6"/>
          <p:cNvSpPr txBox="1"/>
          <p:nvPr/>
        </p:nvSpPr>
        <p:spPr>
          <a:xfrm>
            <a:off x="467544" y="5046134"/>
            <a:ext cx="1650753" cy="523220"/>
          </a:xfrm>
          <a:prstGeom prst="rect">
            <a:avLst/>
          </a:prstGeom>
          <a:noFill/>
        </p:spPr>
        <p:txBody>
          <a:bodyPr wrap="square" rtlCol="0">
            <a:spAutoFit/>
          </a:bodyPr>
          <a:lstStyle/>
          <a:p>
            <a:pPr algn="ctr"/>
            <a:r>
              <a:rPr lang="en-US" sz="1400" b="1" dirty="0"/>
              <a:t>124</a:t>
            </a:r>
          </a:p>
          <a:p>
            <a:pPr algn="ctr"/>
            <a:r>
              <a:rPr lang="en-US" sz="1400" b="1" dirty="0"/>
              <a:t>COUNTRIES</a:t>
            </a:r>
            <a:endParaRPr lang="es-CO" sz="1400" b="1" dirty="0"/>
          </a:p>
        </p:txBody>
      </p:sp>
      <p:sp>
        <p:nvSpPr>
          <p:cNvPr id="8" name="Rectangle 7"/>
          <p:cNvSpPr/>
          <p:nvPr/>
        </p:nvSpPr>
        <p:spPr>
          <a:xfrm>
            <a:off x="7002999" y="5027980"/>
            <a:ext cx="1370339" cy="523220"/>
          </a:xfrm>
          <a:prstGeom prst="rect">
            <a:avLst/>
          </a:prstGeom>
        </p:spPr>
        <p:txBody>
          <a:bodyPr wrap="square">
            <a:spAutoFit/>
          </a:bodyPr>
          <a:lstStyle/>
          <a:p>
            <a:pPr algn="ctr"/>
            <a:r>
              <a:rPr lang="en-US" sz="1400" b="1" dirty="0"/>
              <a:t>85 COUNTRIES</a:t>
            </a:r>
            <a:endParaRPr lang="es-CO" sz="1400" b="1" dirty="0"/>
          </a:p>
        </p:txBody>
      </p:sp>
      <p:sp>
        <p:nvSpPr>
          <p:cNvPr id="9" name="TextBox 8"/>
          <p:cNvSpPr txBox="1"/>
          <p:nvPr/>
        </p:nvSpPr>
        <p:spPr>
          <a:xfrm>
            <a:off x="87131" y="4324352"/>
            <a:ext cx="3604099" cy="307777"/>
          </a:xfrm>
          <a:prstGeom prst="rect">
            <a:avLst/>
          </a:prstGeom>
          <a:noFill/>
        </p:spPr>
        <p:txBody>
          <a:bodyPr wrap="square" rtlCol="0">
            <a:spAutoFit/>
          </a:bodyPr>
          <a:lstStyle/>
          <a:p>
            <a:r>
              <a:rPr lang="en-US" sz="1400" b="1" dirty="0"/>
              <a:t>INCLUSIVE FRAMEWORK</a:t>
            </a:r>
            <a:endParaRPr lang="es-CO" sz="2400" b="1" dirty="0"/>
          </a:p>
        </p:txBody>
      </p:sp>
      <p:sp>
        <p:nvSpPr>
          <p:cNvPr id="5" name="Oval 4"/>
          <p:cNvSpPr/>
          <p:nvPr/>
        </p:nvSpPr>
        <p:spPr>
          <a:xfrm>
            <a:off x="338667" y="1317254"/>
            <a:ext cx="3014133" cy="3002844"/>
          </a:xfrm>
          <a:prstGeom prst="ellipse">
            <a:avLst/>
          </a:prstGeom>
          <a:noFill/>
          <a:ln w="28575">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TextBox 9"/>
          <p:cNvSpPr txBox="1"/>
          <p:nvPr/>
        </p:nvSpPr>
        <p:spPr>
          <a:xfrm>
            <a:off x="6886829" y="4402736"/>
            <a:ext cx="1818216" cy="307777"/>
          </a:xfrm>
          <a:prstGeom prst="rect">
            <a:avLst/>
          </a:prstGeom>
          <a:noFill/>
        </p:spPr>
        <p:txBody>
          <a:bodyPr wrap="square" rtlCol="0">
            <a:spAutoFit/>
          </a:bodyPr>
          <a:lstStyle/>
          <a:p>
            <a:r>
              <a:rPr lang="en-US" sz="1400" b="1" dirty="0"/>
              <a:t>SIGNATORIES</a:t>
            </a:r>
            <a:endParaRPr lang="es-CO" sz="1400" dirty="0"/>
          </a:p>
        </p:txBody>
      </p:sp>
      <p:sp>
        <p:nvSpPr>
          <p:cNvPr id="11" name="TextBox 10"/>
          <p:cNvSpPr txBox="1"/>
          <p:nvPr/>
        </p:nvSpPr>
        <p:spPr>
          <a:xfrm>
            <a:off x="2488969" y="4904374"/>
            <a:ext cx="4231532" cy="461665"/>
          </a:xfrm>
          <a:prstGeom prst="rect">
            <a:avLst/>
          </a:prstGeom>
          <a:noFill/>
        </p:spPr>
        <p:txBody>
          <a:bodyPr wrap="square" rtlCol="0">
            <a:spAutoFit/>
          </a:bodyPr>
          <a:lstStyle/>
          <a:p>
            <a:r>
              <a:rPr lang="en-US" sz="2400" b="1" dirty="0"/>
              <a:t> </a:t>
            </a:r>
            <a:endParaRPr lang="es-CO" sz="2400" b="1" dirty="0"/>
          </a:p>
        </p:txBody>
      </p:sp>
      <p:graphicFrame>
        <p:nvGraphicFramePr>
          <p:cNvPr id="16" name="15 Diagrama"/>
          <p:cNvGraphicFramePr/>
          <p:nvPr>
            <p:extLst/>
          </p:nvPr>
        </p:nvGraphicFramePr>
        <p:xfrm>
          <a:off x="2361111" y="4351135"/>
          <a:ext cx="4829992" cy="25068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Footer Placeholder 2"/>
          <p:cNvSpPr>
            <a:spLocks noGrp="1"/>
          </p:cNvSpPr>
          <p:nvPr>
            <p:ph type="ftr" sz="quarter" idx="11"/>
          </p:nvPr>
        </p:nvSpPr>
        <p:spPr bwMode="gray">
          <a:xfrm>
            <a:off x="3028950" y="6508751"/>
            <a:ext cx="3086100" cy="365125"/>
          </a:xfrm>
        </p:spPr>
        <p:txBody>
          <a:bodyPr/>
          <a:lstStyle/>
          <a:p>
            <a:r>
              <a:rPr lang="en-US" dirty="0"/>
              <a:t> </a:t>
            </a:r>
          </a:p>
        </p:txBody>
      </p:sp>
    </p:spTree>
    <p:extLst>
      <p:ext uri="{BB962C8B-B14F-4D97-AF65-F5344CB8AC3E}">
        <p14:creationId xmlns:p14="http://schemas.microsoft.com/office/powerpoint/2010/main" val="4163536497"/>
      </p:ext>
    </p:extLst>
  </p:cSld>
  <p:clrMapOvr>
    <a:masterClrMapping/>
  </p:clrMapOvr>
  <mc:AlternateContent xmlns:mc="http://schemas.openxmlformats.org/markup-compatibility/2006" xmlns:p14="http://schemas.microsoft.com/office/powerpoint/2010/main">
    <mc:Choice Requires="p14">
      <p:transition spd="slow" p14:dur="2000" advTm="39644"/>
    </mc:Choice>
    <mc:Fallback xmlns="">
      <p:transition spd="slow" advTm="3964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a:spLocks noChangeArrowheads="1"/>
          </p:cNvSpPr>
          <p:nvPr/>
        </p:nvSpPr>
        <p:spPr bwMode="gray">
          <a:xfrm>
            <a:off x="48986" y="1920244"/>
            <a:ext cx="2871510" cy="867845"/>
          </a:xfrm>
          <a:prstGeom prst="rect">
            <a:avLst/>
          </a:prstGeom>
          <a:solidFill>
            <a:srgbClr val="0DA3A7"/>
          </a:soli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pPr algn="ctr"/>
            <a:r>
              <a:rPr lang="es-ES" sz="2800" b="1" dirty="0">
                <a:solidFill>
                  <a:schemeClr val="bg1"/>
                </a:solidFill>
              </a:rPr>
              <a:t>  </a:t>
            </a:r>
            <a:r>
              <a:rPr lang="es-ES" sz="1600" b="1" dirty="0">
                <a:solidFill>
                  <a:schemeClr val="bg1"/>
                </a:solidFill>
              </a:rPr>
              <a:t>Anti-</a:t>
            </a:r>
            <a:r>
              <a:rPr lang="es-ES" sz="1600" b="1" dirty="0" err="1">
                <a:solidFill>
                  <a:schemeClr val="bg1"/>
                </a:solidFill>
              </a:rPr>
              <a:t>Tax</a:t>
            </a:r>
            <a:r>
              <a:rPr lang="es-ES" sz="1600" b="1" dirty="0">
                <a:solidFill>
                  <a:schemeClr val="bg1"/>
                </a:solidFill>
              </a:rPr>
              <a:t> </a:t>
            </a:r>
            <a:r>
              <a:rPr lang="es-ES" sz="1600" b="1" dirty="0" err="1">
                <a:solidFill>
                  <a:schemeClr val="bg1"/>
                </a:solidFill>
              </a:rPr>
              <a:t>Avoidance</a:t>
            </a:r>
            <a:r>
              <a:rPr lang="es-ES" sz="1600" b="1" dirty="0">
                <a:solidFill>
                  <a:schemeClr val="bg1"/>
                </a:solidFill>
              </a:rPr>
              <a:t> </a:t>
            </a:r>
            <a:r>
              <a:rPr lang="es-ES" sz="1600" b="1" dirty="0" err="1">
                <a:solidFill>
                  <a:schemeClr val="bg1"/>
                </a:solidFill>
              </a:rPr>
              <a:t>Directives</a:t>
            </a:r>
            <a:endParaRPr lang="es-ES" sz="1600" b="1" dirty="0">
              <a:solidFill>
                <a:schemeClr val="bg1"/>
              </a:solidFill>
            </a:endParaRPr>
          </a:p>
        </p:txBody>
      </p:sp>
      <p:sp>
        <p:nvSpPr>
          <p:cNvPr id="6" name="Rectangle 19"/>
          <p:cNvSpPr>
            <a:spLocks noChangeArrowheads="1"/>
          </p:cNvSpPr>
          <p:nvPr/>
        </p:nvSpPr>
        <p:spPr bwMode="gray">
          <a:xfrm>
            <a:off x="6123215" y="1934576"/>
            <a:ext cx="2970000" cy="867600"/>
          </a:xfrm>
          <a:prstGeom prst="rect">
            <a:avLst/>
          </a:prstGeom>
          <a:solidFill>
            <a:srgbClr val="0DA3A7"/>
          </a:soli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r>
              <a:rPr lang="es-ES" sz="2800" b="1" dirty="0">
                <a:solidFill>
                  <a:schemeClr val="bg1"/>
                </a:solidFill>
              </a:rPr>
              <a:t>      </a:t>
            </a:r>
            <a:r>
              <a:rPr lang="es-ES" sz="1600" b="1" dirty="0" err="1">
                <a:solidFill>
                  <a:schemeClr val="bg1"/>
                </a:solidFill>
              </a:rPr>
              <a:t>Fair</a:t>
            </a:r>
            <a:r>
              <a:rPr lang="es-ES" sz="1600" b="1" dirty="0">
                <a:solidFill>
                  <a:schemeClr val="bg1"/>
                </a:solidFill>
              </a:rPr>
              <a:t> </a:t>
            </a:r>
            <a:r>
              <a:rPr lang="es-ES" sz="1600" b="1" dirty="0" err="1">
                <a:solidFill>
                  <a:schemeClr val="bg1"/>
                </a:solidFill>
              </a:rPr>
              <a:t>Tax</a:t>
            </a:r>
            <a:r>
              <a:rPr lang="es-ES" sz="1600" b="1" dirty="0">
                <a:solidFill>
                  <a:schemeClr val="bg1"/>
                </a:solidFill>
              </a:rPr>
              <a:t> </a:t>
            </a:r>
            <a:r>
              <a:rPr lang="es-ES" sz="1600" b="1" dirty="0" err="1">
                <a:solidFill>
                  <a:schemeClr val="bg1"/>
                </a:solidFill>
              </a:rPr>
              <a:t>Competition</a:t>
            </a:r>
            <a:endParaRPr lang="es-ES" sz="1600" b="1" dirty="0">
              <a:solidFill>
                <a:schemeClr val="bg1"/>
              </a:solidFill>
            </a:endParaRPr>
          </a:p>
        </p:txBody>
      </p:sp>
      <p:sp>
        <p:nvSpPr>
          <p:cNvPr id="7" name="Rectangle 19"/>
          <p:cNvSpPr>
            <a:spLocks noChangeArrowheads="1"/>
          </p:cNvSpPr>
          <p:nvPr/>
        </p:nvSpPr>
        <p:spPr bwMode="gray">
          <a:xfrm>
            <a:off x="3046910" y="1947639"/>
            <a:ext cx="2970000" cy="867600"/>
          </a:xfrm>
          <a:prstGeom prst="rect">
            <a:avLst/>
          </a:prstGeom>
          <a:solidFill>
            <a:srgbClr val="0DA3A7"/>
          </a:solidFill>
          <a:ln w="12700">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lstStyle/>
          <a:p>
            <a:r>
              <a:rPr lang="es-ES" sz="2800" b="1" dirty="0">
                <a:solidFill>
                  <a:schemeClr val="bg1"/>
                </a:solidFill>
              </a:rPr>
              <a:t>   </a:t>
            </a:r>
            <a:r>
              <a:rPr lang="es-ES" sz="1600" b="1" dirty="0" err="1">
                <a:solidFill>
                  <a:schemeClr val="bg1"/>
                </a:solidFill>
              </a:rPr>
              <a:t>State</a:t>
            </a:r>
            <a:r>
              <a:rPr lang="es-ES" sz="1600" b="1" dirty="0">
                <a:solidFill>
                  <a:schemeClr val="bg1"/>
                </a:solidFill>
              </a:rPr>
              <a:t> </a:t>
            </a:r>
            <a:r>
              <a:rPr lang="es-ES" sz="1600" b="1" dirty="0" err="1">
                <a:solidFill>
                  <a:schemeClr val="bg1"/>
                </a:solidFill>
              </a:rPr>
              <a:t>Aid</a:t>
            </a:r>
            <a:r>
              <a:rPr lang="es-ES" sz="1600" b="1" dirty="0">
                <a:solidFill>
                  <a:schemeClr val="bg1"/>
                </a:solidFill>
              </a:rPr>
              <a:t> </a:t>
            </a:r>
            <a:r>
              <a:rPr lang="es-ES" sz="1600" b="1" dirty="0" err="1">
                <a:solidFill>
                  <a:schemeClr val="bg1"/>
                </a:solidFill>
              </a:rPr>
              <a:t>Investigations</a:t>
            </a:r>
            <a:endParaRPr lang="es-ES" sz="1600" b="1" dirty="0">
              <a:solidFill>
                <a:schemeClr val="bg1"/>
              </a:solidFill>
            </a:endParaRPr>
          </a:p>
        </p:txBody>
      </p:sp>
      <p:sp>
        <p:nvSpPr>
          <p:cNvPr id="8" name="Rectangle 5"/>
          <p:cNvSpPr>
            <a:spLocks noChangeArrowheads="1"/>
          </p:cNvSpPr>
          <p:nvPr/>
        </p:nvSpPr>
        <p:spPr bwMode="gray">
          <a:xfrm>
            <a:off x="39190" y="2788088"/>
            <a:ext cx="2871510" cy="2894262"/>
          </a:xfrm>
          <a:prstGeom prst="rect">
            <a:avLst/>
          </a:prstGeom>
          <a:solidFill>
            <a:schemeClr val="accent5">
              <a:lumMod val="60000"/>
              <a:lumOff val="40000"/>
            </a:scheme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lnSpc>
                <a:spcPct val="95000"/>
              </a:lnSpc>
              <a:spcAft>
                <a:spcPct val="40000"/>
              </a:spcAft>
              <a:buClr>
                <a:srgbClr val="808080"/>
              </a:buClr>
              <a:defRPr/>
            </a:pPr>
            <a:endParaRPr lang="en-US" sz="1600" b="1" noProof="1">
              <a:solidFill>
                <a:srgbClr val="000000"/>
              </a:solidFill>
              <a:cs typeface="Arial" charset="0"/>
            </a:endParaRPr>
          </a:p>
        </p:txBody>
      </p:sp>
      <p:sp>
        <p:nvSpPr>
          <p:cNvPr id="9" name="Rectangle 5"/>
          <p:cNvSpPr>
            <a:spLocks noChangeArrowheads="1"/>
          </p:cNvSpPr>
          <p:nvPr/>
        </p:nvSpPr>
        <p:spPr bwMode="gray">
          <a:xfrm>
            <a:off x="6139832" y="2788089"/>
            <a:ext cx="2970000" cy="2907325"/>
          </a:xfrm>
          <a:prstGeom prst="rect">
            <a:avLst/>
          </a:prstGeom>
          <a:solidFill>
            <a:schemeClr val="bg1">
              <a:lumMod val="95000"/>
            </a:schemeClr>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lnSpc>
                <a:spcPct val="95000"/>
              </a:lnSpc>
              <a:spcAft>
                <a:spcPct val="40000"/>
              </a:spcAft>
              <a:buClr>
                <a:srgbClr val="808080"/>
              </a:buClr>
              <a:defRPr/>
            </a:pPr>
            <a:endParaRPr lang="en-US" sz="1600" b="1" noProof="1">
              <a:solidFill>
                <a:srgbClr val="000000"/>
              </a:solidFill>
              <a:cs typeface="Arial" charset="0"/>
            </a:endParaRPr>
          </a:p>
        </p:txBody>
      </p:sp>
      <p:sp>
        <p:nvSpPr>
          <p:cNvPr id="10" name="Rectangle 5"/>
          <p:cNvSpPr>
            <a:spLocks noChangeArrowheads="1"/>
          </p:cNvSpPr>
          <p:nvPr/>
        </p:nvSpPr>
        <p:spPr bwMode="gray">
          <a:xfrm>
            <a:off x="3045908" y="2788088"/>
            <a:ext cx="2970000" cy="2894262"/>
          </a:xfrm>
          <a:prstGeom prst="rect">
            <a:avLst/>
          </a:prstGeom>
          <a:solidFill>
            <a:srgbClr val="3366CC"/>
          </a:solidFill>
          <a:ln w="12700" algn="ctr">
            <a:solidFill>
              <a:srgbClr val="C0C0C0"/>
            </a:solidFill>
            <a:miter lim="800000"/>
            <a:headEnd/>
            <a:tailEnd/>
          </a:ln>
          <a:effectLst>
            <a:outerShdw blurRad="127000" dist="63500" dir="2700000" algn="tl" rotWithShape="0">
              <a:prstClr val="black">
                <a:alpha val="40000"/>
              </a:prstClr>
            </a:outerShdw>
          </a:effectLst>
        </p:spPr>
        <p:txBody>
          <a:bodyPr lIns="0" tIns="0" rIns="0" bIns="0" anchor="ctr" anchorCtr="0"/>
          <a:lstStyle/>
          <a:p>
            <a:pPr algn="ctr" defTabSz="801688" eaLnBrk="0" hangingPunct="0">
              <a:lnSpc>
                <a:spcPct val="95000"/>
              </a:lnSpc>
              <a:spcAft>
                <a:spcPct val="40000"/>
              </a:spcAft>
              <a:buClr>
                <a:srgbClr val="808080"/>
              </a:buClr>
              <a:defRPr/>
            </a:pPr>
            <a:endParaRPr lang="en-US" sz="1600" b="1" noProof="1">
              <a:solidFill>
                <a:srgbClr val="000000"/>
              </a:solidFill>
              <a:cs typeface="Arial" charset="0"/>
            </a:endParaRPr>
          </a:p>
        </p:txBody>
      </p:sp>
      <p:pic>
        <p:nvPicPr>
          <p:cNvPr id="11" name="Picture 6"/>
          <p:cNvPicPr>
            <a:picLocks noChangeAspect="1"/>
          </p:cNvPicPr>
          <p:nvPr/>
        </p:nvPicPr>
        <p:blipFill>
          <a:blip r:embed="rId3" cstate="print"/>
          <a:stretch>
            <a:fillRect/>
          </a:stretch>
        </p:blipFill>
        <p:spPr>
          <a:xfrm>
            <a:off x="246559" y="2804450"/>
            <a:ext cx="2241913" cy="2864839"/>
          </a:xfrm>
          <a:prstGeom prst="rect">
            <a:avLst/>
          </a:prstGeom>
        </p:spPr>
      </p:pic>
      <p:pic>
        <p:nvPicPr>
          <p:cNvPr id="12" name="Picture 5"/>
          <p:cNvPicPr>
            <a:picLocks noChangeAspect="1"/>
          </p:cNvPicPr>
          <p:nvPr/>
        </p:nvPicPr>
        <p:blipFill>
          <a:blip r:embed="rId4" cstate="print"/>
          <a:stretch>
            <a:fillRect/>
          </a:stretch>
        </p:blipFill>
        <p:spPr>
          <a:xfrm>
            <a:off x="3384763" y="2791386"/>
            <a:ext cx="2268188" cy="2890964"/>
          </a:xfrm>
          <a:prstGeom prst="rect">
            <a:avLst/>
          </a:prstGeom>
        </p:spPr>
      </p:pic>
      <p:pic>
        <p:nvPicPr>
          <p:cNvPr id="13" name="Picture 4"/>
          <p:cNvPicPr>
            <a:picLocks noChangeAspect="1"/>
          </p:cNvPicPr>
          <p:nvPr/>
        </p:nvPicPr>
        <p:blipFill>
          <a:blip r:embed="rId5" cstate="print"/>
          <a:stretch>
            <a:fillRect/>
          </a:stretch>
        </p:blipFill>
        <p:spPr>
          <a:xfrm>
            <a:off x="6534880" y="2834649"/>
            <a:ext cx="2235197" cy="2795451"/>
          </a:xfrm>
          <a:prstGeom prst="rect">
            <a:avLst/>
          </a:prstGeom>
        </p:spPr>
      </p:pic>
      <p:sp>
        <p:nvSpPr>
          <p:cNvPr id="14" name="Title 1"/>
          <p:cNvSpPr>
            <a:spLocks noGrp="1"/>
          </p:cNvSpPr>
          <p:nvPr>
            <p:ph type="title"/>
          </p:nvPr>
        </p:nvSpPr>
        <p:spPr>
          <a:xfrm>
            <a:off x="246559" y="312874"/>
            <a:ext cx="8239400" cy="1325563"/>
          </a:xfrm>
        </p:spPr>
        <p:txBody>
          <a:bodyPr/>
          <a:lstStyle/>
          <a:p>
            <a:r>
              <a:rPr lang="en-US" dirty="0"/>
              <a:t>TAX GOVERNANCE: EU AND THIRD COUNTRIES</a:t>
            </a:r>
            <a:endParaRPr lang="es-CO" dirty="0"/>
          </a:p>
        </p:txBody>
      </p:sp>
    </p:spTree>
    <p:extLst>
      <p:ext uri="{BB962C8B-B14F-4D97-AF65-F5344CB8AC3E}">
        <p14:creationId xmlns:p14="http://schemas.microsoft.com/office/powerpoint/2010/main" val="2287670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1121"/>
            <a:ext cx="7886700" cy="4351338"/>
          </a:xfrm>
          <a:solidFill>
            <a:schemeClr val="accent3">
              <a:lumMod val="40000"/>
              <a:lumOff val="60000"/>
            </a:schemeClr>
          </a:solidFill>
        </p:spPr>
        <p:txBody>
          <a:bodyPr>
            <a:normAutofit/>
          </a:bodyPr>
          <a:lstStyle/>
          <a:p>
            <a:pPr marL="0" indent="0">
              <a:buNone/>
            </a:pPr>
            <a:endParaRPr lang="en-GB" sz="4000" i="1" dirty="0"/>
          </a:p>
          <a:p>
            <a:pPr marL="0" indent="0" algn="ctr">
              <a:buNone/>
            </a:pPr>
            <a:r>
              <a:rPr lang="en-GB" sz="4000" i="1" dirty="0"/>
              <a:t>Under what conditions can the OECD-G20 and the EU models of global tax governance be feasible and legitimate for both developed and developing countries</a:t>
            </a:r>
            <a:r>
              <a:rPr lang="en-GB" sz="4000" dirty="0"/>
              <a:t>? </a:t>
            </a:r>
            <a:endParaRPr lang="es-CO" sz="4000" dirty="0"/>
          </a:p>
        </p:txBody>
      </p:sp>
      <p:sp>
        <p:nvSpPr>
          <p:cNvPr id="5" name="Rechteck 61"/>
          <p:cNvSpPr/>
          <p:nvPr/>
        </p:nvSpPr>
        <p:spPr bwMode="gray">
          <a:xfrm>
            <a:off x="580303" y="548680"/>
            <a:ext cx="6720699" cy="1154794"/>
          </a:xfrm>
          <a:prstGeom prst="rect">
            <a:avLst/>
          </a:prstGeom>
          <a:solidFill>
            <a:schemeClr val="bg2">
              <a:lumMod val="10000"/>
              <a:alpha val="67000"/>
            </a:schemeClr>
          </a:solidFill>
          <a:ln w="12700">
            <a:noFill/>
            <a:round/>
            <a:headEnd/>
            <a:tailEnd/>
          </a:ln>
        </p:spPr>
        <p:txBody>
          <a:bodyPr lIns="288000" rtlCol="0" anchor="ctr"/>
          <a:lstStyle/>
          <a:p>
            <a:r>
              <a:rPr lang="en-US" sz="4000" b="1" dirty="0">
                <a:solidFill>
                  <a:schemeClr val="bg1">
                    <a:lumMod val="95000"/>
                  </a:schemeClr>
                </a:solidFill>
              </a:rPr>
              <a:t>RESEARCH QUESTION</a:t>
            </a:r>
            <a:endParaRPr lang="de-DE" sz="4000" dirty="0">
              <a:solidFill>
                <a:schemeClr val="bg1">
                  <a:lumMod val="95000"/>
                </a:schemeClr>
              </a:solidFill>
              <a:effectLst>
                <a:outerShdw blurRad="101600" dist="76200" dir="2400000" algn="tl" rotWithShape="0">
                  <a:prstClr val="black">
                    <a:alpha val="38000"/>
                  </a:prstClr>
                </a:outerShdw>
              </a:effectLst>
            </a:endParaRPr>
          </a:p>
        </p:txBody>
      </p:sp>
      <p:sp>
        <p:nvSpPr>
          <p:cNvPr id="6" name="Rechtwinkliges Dreieck 62"/>
          <p:cNvSpPr/>
          <p:nvPr/>
        </p:nvSpPr>
        <p:spPr bwMode="gray">
          <a:xfrm rot="5400000">
            <a:off x="569941" y="1748035"/>
            <a:ext cx="361943" cy="271457"/>
          </a:xfrm>
          <a:prstGeom prst="rtTriangle">
            <a:avLst/>
          </a:prstGeom>
          <a:solidFill>
            <a:schemeClr val="bg2">
              <a:lumMod val="10000"/>
              <a:alpha val="67000"/>
            </a:schemeClr>
          </a:solidFill>
          <a:ln w="12700">
            <a:noFill/>
            <a:round/>
            <a:headEnd/>
            <a:tailEnd/>
          </a:ln>
        </p:spPr>
        <p:txBody>
          <a:bodyPr lIns="360000" rtlCol="0" anchor="ctr"/>
          <a:lstStyle/>
          <a:p>
            <a:endParaRPr lang="de-DE" sz="4800">
              <a:solidFill>
                <a:schemeClr val="bg1"/>
              </a:solidFill>
              <a:effectLst>
                <a:outerShdw blurRad="101600" dist="76200" dir="2400000" algn="tl" rotWithShape="0">
                  <a:prstClr val="black">
                    <a:alpha val="38000"/>
                  </a:prstClr>
                </a:outerShdw>
              </a:effectLst>
            </a:endParaRPr>
          </a:p>
        </p:txBody>
      </p:sp>
    </p:spTree>
    <p:extLst>
      <p:ext uri="{BB962C8B-B14F-4D97-AF65-F5344CB8AC3E}">
        <p14:creationId xmlns:p14="http://schemas.microsoft.com/office/powerpoint/2010/main" val="3178716119"/>
      </p:ext>
    </p:extLst>
  </p:cSld>
  <p:clrMapOvr>
    <a:masterClrMapping/>
  </p:clrMapOvr>
  <mc:AlternateContent xmlns:mc="http://schemas.openxmlformats.org/markup-compatibility/2006" xmlns:p14="http://schemas.microsoft.com/office/powerpoint/2010/main">
    <mc:Choice Requires="p14">
      <p:transition spd="slow" p14:dur="2000" advTm="14558"/>
    </mc:Choice>
    <mc:Fallback xmlns="">
      <p:transition spd="slow" advTm="1455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dirty="0"/>
              <a:t>Research objectives </a:t>
            </a:r>
          </a:p>
        </p:txBody>
      </p:sp>
      <p:sp>
        <p:nvSpPr>
          <p:cNvPr id="8" name="Tijdelijke aanduiding voor verticale tekst 7"/>
          <p:cNvSpPr>
            <a:spLocks noGrp="1"/>
          </p:cNvSpPr>
          <p:nvPr>
            <p:ph type="body" orient="vert" idx="1"/>
          </p:nvPr>
        </p:nvSpPr>
        <p:spPr>
          <a:xfrm>
            <a:off x="404665" y="1484784"/>
            <a:ext cx="8334670" cy="4752528"/>
          </a:xfrm>
        </p:spPr>
        <p:txBody>
          <a:bodyPr>
            <a:normAutofit/>
          </a:bodyPr>
          <a:lstStyle/>
          <a:p>
            <a:r>
              <a:rPr lang="en-US" sz="2800" dirty="0"/>
              <a:t> To investigate the transplant of the 4 minimum standards   </a:t>
            </a:r>
          </a:p>
          <a:p>
            <a:endParaRPr lang="en-US" sz="2800" dirty="0"/>
          </a:p>
          <a:p>
            <a:r>
              <a:rPr lang="en-US" sz="2800" dirty="0"/>
              <a:t>To investigate the conditions under which the OECD can set standards in the current model of global tax governance</a:t>
            </a:r>
          </a:p>
          <a:p>
            <a:pPr marL="0" indent="0">
              <a:buNone/>
            </a:pPr>
            <a:endParaRPr lang="en-US" sz="2800" dirty="0"/>
          </a:p>
          <a:p>
            <a:r>
              <a:rPr lang="en-US" sz="2800" dirty="0"/>
              <a:t>To investigate the legitimacy of the EU initiatives with respect to EU and third (non-EU) countries </a:t>
            </a:r>
          </a:p>
          <a:p>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406130756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dirty="0"/>
              <a:t>Good governance in tax matters and BEPS 2016</a:t>
            </a:r>
          </a:p>
        </p:txBody>
      </p:sp>
      <p:sp>
        <p:nvSpPr>
          <p:cNvPr id="8" name="Tijdelijke aanduiding voor verticale tekst 7"/>
          <p:cNvSpPr>
            <a:spLocks noGrp="1"/>
          </p:cNvSpPr>
          <p:nvPr>
            <p:ph type="body" orient="vert" idx="1"/>
          </p:nvPr>
        </p:nvSpPr>
        <p:spPr>
          <a:xfrm>
            <a:off x="404665" y="1484784"/>
            <a:ext cx="8334670" cy="4824536"/>
          </a:xfrm>
        </p:spPr>
        <p:txBody>
          <a:bodyPr>
            <a:normAutofit fontScale="70000" lnSpcReduction="20000"/>
          </a:bodyPr>
          <a:lstStyle/>
          <a:p>
            <a:pPr marL="0" indent="0">
              <a:lnSpc>
                <a:spcPct val="100000"/>
              </a:lnSpc>
              <a:buNone/>
            </a:pPr>
            <a:r>
              <a:rPr lang="en-US" sz="3100" dirty="0"/>
              <a:t>Criteria for the establishment of the EU list of non-cooperative jurisdictions for tax purposes: Transparency, Fair Taxation, Implementation of anti-BEPS measures</a:t>
            </a:r>
          </a:p>
          <a:p>
            <a:pPr marL="0" indent="0">
              <a:lnSpc>
                <a:spcPct val="100000"/>
              </a:lnSpc>
              <a:buNone/>
            </a:pPr>
            <a:endParaRPr lang="en-US" sz="3100" dirty="0"/>
          </a:p>
          <a:p>
            <a:pPr marL="284163" indent="-284163">
              <a:lnSpc>
                <a:spcPct val="100000"/>
              </a:lnSpc>
            </a:pPr>
            <a:r>
              <a:rPr lang="en-US" sz="3100" dirty="0"/>
              <a:t>Initial criterion: for the jurisdiction to </a:t>
            </a:r>
            <a:r>
              <a:rPr lang="en-US" sz="3100" b="1" dirty="0"/>
              <a:t>commit </a:t>
            </a:r>
            <a:r>
              <a:rPr lang="en-US" sz="3100" dirty="0"/>
              <a:t>by the end of 2017, to the agreed OECD anti-BEPS minimum standards and their consistent implementation.  </a:t>
            </a:r>
          </a:p>
          <a:p>
            <a:pPr marL="284163" indent="-284163">
              <a:lnSpc>
                <a:spcPct val="100000"/>
              </a:lnSpc>
              <a:buNone/>
            </a:pPr>
            <a:endParaRPr lang="en-US" sz="3100" dirty="0"/>
          </a:p>
          <a:p>
            <a:pPr marL="284163" indent="-284163">
              <a:lnSpc>
                <a:spcPct val="100000"/>
              </a:lnSpc>
            </a:pPr>
            <a:r>
              <a:rPr lang="en-US" sz="3100" dirty="0"/>
              <a:t>Future criterion (to be applicable once the reviews by the Inclusive Framework of the agreed minimum standards are completed) for the jurisdiction </a:t>
            </a:r>
            <a:r>
              <a:rPr lang="en-US" sz="3100" b="1" dirty="0"/>
              <a:t>to receive a positive assessment </a:t>
            </a:r>
            <a:r>
              <a:rPr lang="en-US" sz="3100" dirty="0"/>
              <a:t>for the effective implementation of the agreed OECD anti-BEPS minimum standards. </a:t>
            </a:r>
          </a:p>
          <a:p>
            <a:pPr marL="0" indent="0">
              <a:lnSpc>
                <a:spcPct val="100000"/>
              </a:lnSpc>
              <a:buNone/>
            </a:pPr>
            <a:endParaRPr lang="en-US" sz="1700" dirty="0"/>
          </a:p>
          <a:p>
            <a:pPr marL="0" indent="0">
              <a:lnSpc>
                <a:spcPct val="100000"/>
              </a:lnSpc>
              <a:buNone/>
            </a:pPr>
            <a:r>
              <a:rPr lang="en-US" sz="1700" dirty="0"/>
              <a:t>Annex to the ECOFIN Council Conclusions of 8 Nov. 2016, 14166/16, FISC 187, ECOFIN 1014, at 7. </a:t>
            </a:r>
            <a:r>
              <a:rPr lang="en-US" sz="1700" dirty="0">
                <a:hlinkClick r:id="rId3"/>
              </a:rPr>
              <a:t>http://data.consilium.europa.eu/doc/document/ST-14166-2016-INIT/en/pdf</a:t>
            </a:r>
            <a:endParaRPr lang="en-US" sz="2400" i="1" dirty="0"/>
          </a:p>
          <a:p>
            <a:pPr>
              <a:lnSpc>
                <a:spcPct val="100000"/>
              </a:lnSpc>
            </a:pPr>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125564208"/>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51520" y="394016"/>
            <a:ext cx="8334670" cy="874743"/>
          </a:xfrm>
        </p:spPr>
        <p:txBody>
          <a:bodyPr/>
          <a:lstStyle/>
          <a:p>
            <a:r>
              <a:rPr lang="nl-NL" dirty="0"/>
              <a:t>Good governance in tax matters and BEPS 2018</a:t>
            </a:r>
          </a:p>
        </p:txBody>
      </p:sp>
      <p:sp>
        <p:nvSpPr>
          <p:cNvPr id="8" name="Tijdelijke aanduiding voor verticale tekst 7"/>
          <p:cNvSpPr>
            <a:spLocks noGrp="1"/>
          </p:cNvSpPr>
          <p:nvPr>
            <p:ph type="body" orient="vert" idx="1"/>
          </p:nvPr>
        </p:nvSpPr>
        <p:spPr>
          <a:xfrm>
            <a:off x="404665" y="1556792"/>
            <a:ext cx="8334670" cy="4491880"/>
          </a:xfrm>
        </p:spPr>
        <p:txBody>
          <a:bodyPr>
            <a:normAutofit/>
          </a:bodyPr>
          <a:lstStyle/>
          <a:p>
            <a:pPr marL="0" indent="0">
              <a:lnSpc>
                <a:spcPct val="100000"/>
              </a:lnSpc>
              <a:buNone/>
            </a:pPr>
            <a:r>
              <a:rPr lang="en-US" sz="2400" i="1" dirty="0"/>
              <a:t>The Parties </a:t>
            </a:r>
            <a:r>
              <a:rPr lang="en-US" sz="2400" i="1" dirty="0" err="1"/>
              <a:t>recognise</a:t>
            </a:r>
            <a:r>
              <a:rPr lang="en-US" sz="2400" i="1" dirty="0"/>
              <a:t> and commit themselves to implement the principles of good governance in the tax area, including the global standards on transparency and exchange of information, fair taxation, and the minimum standards against Base Erosion and Profit Shifting (BEPS). </a:t>
            </a:r>
          </a:p>
          <a:p>
            <a:pPr marL="0" indent="0">
              <a:lnSpc>
                <a:spcPct val="100000"/>
              </a:lnSpc>
              <a:buNone/>
            </a:pPr>
            <a:endParaRPr lang="en-US" sz="2400" i="1" dirty="0"/>
          </a:p>
          <a:p>
            <a:pPr marL="0" indent="0">
              <a:lnSpc>
                <a:spcPct val="100000"/>
              </a:lnSpc>
              <a:buNone/>
            </a:pPr>
            <a:r>
              <a:rPr lang="en-US" sz="2400" i="1" dirty="0"/>
              <a:t>The Parties will promote good governance in tax matters, improve international cooperation in the tax area and facilitate the collection of legitimate tax revenues.</a:t>
            </a:r>
          </a:p>
          <a:p>
            <a:pPr>
              <a:lnSpc>
                <a:spcPct val="100000"/>
              </a:lnSpc>
            </a:pPr>
            <a:endParaRPr lang="en-US" sz="2400" i="1" dirty="0"/>
          </a:p>
          <a:p>
            <a:pPr marL="0" indent="0">
              <a:lnSpc>
                <a:spcPct val="100000"/>
              </a:lnSpc>
              <a:buNone/>
            </a:pPr>
            <a:r>
              <a:rPr lang="en-US" sz="1400" dirty="0"/>
              <a:t>26 April 2018, ECOFIN Council 8644/18  FISC 180 </a:t>
            </a:r>
          </a:p>
          <a:p>
            <a:pPr>
              <a:lnSpc>
                <a:spcPct val="100000"/>
              </a:lnSpc>
            </a:pPr>
            <a:endParaRPr lang="en-US" sz="2400" i="1" dirty="0"/>
          </a:p>
          <a:p>
            <a:pPr>
              <a:lnSpc>
                <a:spcPct val="100000"/>
              </a:lnSpc>
            </a:pPr>
            <a:endParaRPr lang="en-US" sz="2400" i="1" dirty="0"/>
          </a:p>
          <a:p>
            <a:pPr lvl="1">
              <a:lnSpc>
                <a:spcPct val="100000"/>
              </a:lnSpc>
            </a:pPr>
            <a:endParaRPr lang="en-US" sz="1700" dirty="0"/>
          </a:p>
          <a:p>
            <a:pPr marL="0" indent="0">
              <a:lnSpc>
                <a:spcPct val="100000"/>
              </a:lnSpc>
              <a:buNone/>
            </a:pPr>
            <a:endParaRPr lang="nl-NL" sz="2000" dirty="0"/>
          </a:p>
          <a:p>
            <a:pPr marL="285750" lvl="3" indent="-285750">
              <a:buFontTx/>
              <a:buChar char="-"/>
            </a:pPr>
            <a:endParaRPr lang="nl-NL" dirty="0"/>
          </a:p>
          <a:p>
            <a:pPr marL="0" indent="0">
              <a:buNone/>
            </a:pPr>
            <a:endParaRPr lang="nl-NL" dirty="0"/>
          </a:p>
        </p:txBody>
      </p:sp>
    </p:spTree>
    <p:extLst>
      <p:ext uri="{BB962C8B-B14F-4D97-AF65-F5344CB8AC3E}">
        <p14:creationId xmlns:p14="http://schemas.microsoft.com/office/powerpoint/2010/main" val="7897028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36d63a4da31875ea29082eccb515d26e27f8161"/>
</p:tagLst>
</file>

<file path=ppt/theme/theme1.xml><?xml version="1.0" encoding="utf-8"?>
<a:theme xmlns:a="http://schemas.openxmlformats.org/drawingml/2006/main" name="4-3-windows-en-met-slidenr">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4-3-windows-en-met-slidenr">
  <a:themeElements>
    <a:clrScheme name="Aangepast 28">
      <a:dk1>
        <a:srgbClr val="000000"/>
      </a:dk1>
      <a:lt1>
        <a:srgbClr val="FFFFFF"/>
      </a:lt1>
      <a:dk2>
        <a:srgbClr val="8592BC"/>
      </a:dk2>
      <a:lt2>
        <a:srgbClr val="0C2577"/>
      </a:lt2>
      <a:accent1>
        <a:srgbClr val="9EBA2E"/>
      </a:accent1>
      <a:accent2>
        <a:srgbClr val="5CB1EB"/>
      </a:accent2>
      <a:accent3>
        <a:srgbClr val="34A3A9"/>
      </a:accent3>
      <a:accent4>
        <a:srgbClr val="F46E32"/>
      </a:accent4>
      <a:accent5>
        <a:srgbClr val="2C712D"/>
      </a:accent5>
      <a:accent6>
        <a:srgbClr val="B02079"/>
      </a:accent6>
      <a:hlink>
        <a:srgbClr val="0033CC"/>
      </a:hlink>
      <a:folHlink>
        <a:srgbClr val="7030A0"/>
      </a:folHlink>
    </a:clrScheme>
    <a:fontScheme name="Universiteit Leiden">
      <a:majorFont>
        <a:latin typeface="Georgia"/>
        <a:ea typeface=""/>
        <a:cs typeface=""/>
      </a:majorFont>
      <a:minorFont>
        <a:latin typeface="Georgi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4-3-windows-en-met-slidenr</Template>
  <TotalTime>1753</TotalTime>
  <Words>888</Words>
  <Application>Microsoft Office PowerPoint</Application>
  <PresentationFormat>On-screen Show (4:3)</PresentationFormat>
  <Paragraphs>148</Paragraphs>
  <Slides>14</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Georgia</vt:lpstr>
      <vt:lpstr>Calibri</vt:lpstr>
      <vt:lpstr>Minion</vt:lpstr>
      <vt:lpstr>4-3-windows-en-met-slidenr</vt:lpstr>
      <vt:lpstr>1_4-3-windows-en-met-slidenr</vt:lpstr>
      <vt:lpstr>The Base Erosion Profit Shifting Project and the 2030 Sustainable Development Agenda</vt:lpstr>
      <vt:lpstr> Topics</vt:lpstr>
      <vt:lpstr>A New Model of Global Governance in International Tax Law Making</vt:lpstr>
      <vt:lpstr>TAX GOVERNANCE – OECD and G20</vt:lpstr>
      <vt:lpstr>TAX GOVERNANCE: EU AND THIRD COUNTRIES</vt:lpstr>
      <vt:lpstr>PowerPoint Presentation</vt:lpstr>
      <vt:lpstr>Research objectives </vt:lpstr>
      <vt:lpstr>Good governance in tax matters and BEPS 2016</vt:lpstr>
      <vt:lpstr>Good governance in tax matters and BEPS 2018</vt:lpstr>
      <vt:lpstr>Tax and development </vt:lpstr>
      <vt:lpstr>Tax and development </vt:lpstr>
      <vt:lpstr>EUROPEAN UNION </vt:lpstr>
      <vt:lpstr>Further reading and workshop</vt:lpstr>
      <vt:lpstr>  </vt:lpstr>
    </vt:vector>
  </TitlesOfParts>
  <Company>Universiteit Leiden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Mosquera Valderrama, I.J.</dc:creator>
  <cp:lastModifiedBy>KUUKKA Lea (TAXUD)</cp:lastModifiedBy>
  <cp:revision>338</cp:revision>
  <cp:lastPrinted>2018-11-09T19:47:12Z</cp:lastPrinted>
  <dcterms:created xsi:type="dcterms:W3CDTF">2018-08-20T07:52:56Z</dcterms:created>
  <dcterms:modified xsi:type="dcterms:W3CDTF">2019-02-11T13:03:08Z</dcterms:modified>
</cp:coreProperties>
</file>