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7" r:id="rId4"/>
  </p:sldMasterIdLst>
  <p:notesMasterIdLst>
    <p:notesMasterId r:id="rId6"/>
  </p:notesMasterIdLst>
  <p:handoutMasterIdLst>
    <p:handoutMasterId r:id="rId7"/>
  </p:handoutMasterIdLst>
  <p:sldIdLst>
    <p:sldId id="59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9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adford Rohmer" initials="BR" lastIdx="10" clrIdx="0">
    <p:extLst>
      <p:ext uri="{19B8F6BF-5375-455C-9EA6-DF929625EA0E}">
        <p15:presenceInfo xmlns:p15="http://schemas.microsoft.com/office/powerpoint/2012/main" userId="S::bradford.rohmer@oxfordresearch.se::11b9861e-e505-4954-aed8-71de19a62f07" providerId="AD"/>
      </p:ext>
    </p:extLst>
  </p:cmAuthor>
  <p:cmAuthor id="2" name="CALVO VERGEZ Milagros (TAXUD)" initials="CVM(" lastIdx="2" clrIdx="1">
    <p:extLst>
      <p:ext uri="{19B8F6BF-5375-455C-9EA6-DF929625EA0E}">
        <p15:presenceInfo xmlns:p15="http://schemas.microsoft.com/office/powerpoint/2012/main" userId="CALVO VERGEZ Milagros (TAXUD)" providerId="None"/>
      </p:ext>
    </p:extLst>
  </p:cmAuthor>
  <p:cmAuthor id="3" name="MITA Ardita (TAXUD-EXT)" initials="MA(" lastIdx="2" clrIdx="2">
    <p:extLst>
      <p:ext uri="{19B8F6BF-5375-455C-9EA6-DF929625EA0E}">
        <p15:presenceInfo xmlns:p15="http://schemas.microsoft.com/office/powerpoint/2012/main" userId="S-1-5-21-1606980848-2025429265-839522115-105806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BD78"/>
    <a:srgbClr val="AE62A0"/>
    <a:srgbClr val="55A19F"/>
    <a:srgbClr val="4B8F8D"/>
    <a:srgbClr val="81BDBC"/>
    <a:srgbClr val="DAB8D4"/>
    <a:srgbClr val="63ADAB"/>
    <a:srgbClr val="29A4B1"/>
    <a:srgbClr val="1CBE5A"/>
    <a:srgbClr val="C997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llanmörkt forma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llanmörkt format 2 - Dekorfär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017" autoAdjust="0"/>
    <p:restoredTop sz="93792" autoAdjust="0"/>
  </p:normalViewPr>
  <p:slideViewPr>
    <p:cSldViewPr snapToGrid="0">
      <p:cViewPr varScale="1">
        <p:scale>
          <a:sx n="67" d="100"/>
          <a:sy n="67" d="100"/>
        </p:scale>
        <p:origin x="92" y="44"/>
      </p:cViewPr>
      <p:guideLst>
        <p:guide orient="horz" pos="2092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2964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939EFE-0303-44F6-9A16-FD3B5E015DB1}" type="datetimeFigureOut">
              <a:rPr lang="en-GB" smtClean="0"/>
              <a:t>11/10/2022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04766-77AF-4EBE-9704-229FD5F6A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898812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B926D1-0013-4A80-B64E-9D824EE65210}" type="datetimeFigureOut">
              <a:rPr lang="en-GB" smtClean="0"/>
              <a:t>11/10/2022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CF2995-AB43-4B7C-B8CD-9DC7C3692A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078466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CF2995-AB43-4B7C-B8CD-9DC7C3692A9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2174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905699" cy="3881904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defRPr/>
            </a:lvl1pPr>
            <a:lvl2pPr>
              <a:lnSpc>
                <a:spcPct val="100000"/>
              </a:lnSpc>
              <a:spcAft>
                <a:spcPts val="1800"/>
              </a:spcAft>
              <a:defRPr/>
            </a:lvl2pPr>
            <a:lvl3pPr>
              <a:lnSpc>
                <a:spcPct val="100000"/>
              </a:lnSpc>
              <a:spcAft>
                <a:spcPts val="1800"/>
              </a:spcAft>
              <a:defRPr/>
            </a:lvl3pPr>
            <a:lvl4pPr>
              <a:lnSpc>
                <a:spcPct val="100000"/>
              </a:lnSpc>
              <a:spcAft>
                <a:spcPts val="1800"/>
              </a:spcAft>
              <a:defRPr/>
            </a:lvl4pPr>
            <a:lvl5pPr>
              <a:lnSpc>
                <a:spcPct val="100000"/>
              </a:lnSpc>
              <a:spcAft>
                <a:spcPts val="1800"/>
              </a:spcAft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2341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301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8819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5135" y="22543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33852" y="6045988"/>
            <a:ext cx="1715733" cy="450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720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78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hyperlink" Target="https://taxation-customs.ec.europa.eu/customs-4/prohibitions-and-restrictions/cultural-goods_en" TargetMode="External"/><Relationship Id="rId18" Type="http://schemas.openxmlformats.org/officeDocument/2006/relationships/hyperlink" Target="https://ec.europa.eu/environment/cites/index_en.htm" TargetMode="External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.png"/><Relationship Id="rId12" Type="http://schemas.openxmlformats.org/officeDocument/2006/relationships/hyperlink" Target="https://webgate.ec.europa.eu/IMSOC/tracesnt-help/Content/E_COI/Intro.htm" TargetMode="External"/><Relationship Id="rId17" Type="http://schemas.openxmlformats.org/officeDocument/2006/relationships/hyperlink" Target="https://ec.europa.eu/environment/forests/flegt.htm" TargetMode="External"/><Relationship Id="rId2" Type="http://schemas.openxmlformats.org/officeDocument/2006/relationships/slideLayout" Target="../slideLayouts/slideLayout1.xml"/><Relationship Id="rId16" Type="http://schemas.openxmlformats.org/officeDocument/2006/relationships/hyperlink" Target="https://policy.trade.ec.europa.eu/help-exporters-and-importers/exporting-dual-use-items_en" TargetMode="Externa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4.png"/><Relationship Id="rId11" Type="http://schemas.openxmlformats.org/officeDocument/2006/relationships/hyperlink" Target="https://webgate.ec.europa.eu/tracesnt/login" TargetMode="External"/><Relationship Id="rId5" Type="http://schemas.openxmlformats.org/officeDocument/2006/relationships/image" Target="../media/image3.png"/><Relationship Id="rId15" Type="http://schemas.openxmlformats.org/officeDocument/2006/relationships/hyperlink" Target="https://single-market-economy.ec.europa.eu/single-market/goods/building-blocks/information-and-communication-system-market-surveillance_en" TargetMode="External"/><Relationship Id="rId10" Type="http://schemas.openxmlformats.org/officeDocument/2006/relationships/image" Target="../media/image8.png"/><Relationship Id="rId19" Type="http://schemas.openxmlformats.org/officeDocument/2006/relationships/image" Target="../media/image10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roup 91">
            <a:extLst>
              <a:ext uri="{FF2B5EF4-FFF2-40B4-BE49-F238E27FC236}">
                <a16:creationId xmlns:a16="http://schemas.microsoft.com/office/drawing/2014/main" id="{DBD9300B-0530-41E1-8E9F-E662BC8B1D1B}"/>
              </a:ext>
            </a:extLst>
          </p:cNvPr>
          <p:cNvGrpSpPr/>
          <p:nvPr/>
        </p:nvGrpSpPr>
        <p:grpSpPr>
          <a:xfrm>
            <a:off x="2667318" y="1666035"/>
            <a:ext cx="6094730" cy="4317083"/>
            <a:chOff x="3991293" y="865935"/>
            <a:chExt cx="6094730" cy="4317083"/>
          </a:xfrm>
        </p:grpSpPr>
        <p:grpSp>
          <p:nvGrpSpPr>
            <p:cNvPr id="93" name="Group 92">
              <a:extLst>
                <a:ext uri="{FF2B5EF4-FFF2-40B4-BE49-F238E27FC236}">
                  <a16:creationId xmlns:a16="http://schemas.microsoft.com/office/drawing/2014/main" id="{ACFF4DF9-DA86-4E9C-82D2-5DB3EBEC5933}"/>
                </a:ext>
              </a:extLst>
            </p:cNvPr>
            <p:cNvGrpSpPr/>
            <p:nvPr/>
          </p:nvGrpSpPr>
          <p:grpSpPr>
            <a:xfrm>
              <a:off x="3991293" y="868417"/>
              <a:ext cx="3047363" cy="4314601"/>
              <a:chOff x="0" y="-68562"/>
              <a:chExt cx="4571999" cy="6547047"/>
            </a:xfrm>
          </p:grpSpPr>
          <p:sp>
            <p:nvSpPr>
              <p:cNvPr id="195" name="Rectangle 194">
                <a:extLst>
                  <a:ext uri="{FF2B5EF4-FFF2-40B4-BE49-F238E27FC236}">
                    <a16:creationId xmlns:a16="http://schemas.microsoft.com/office/drawing/2014/main" id="{75FD9C9F-8722-4C45-9C51-926F7782DDD2}"/>
                  </a:ext>
                </a:extLst>
              </p:cNvPr>
              <p:cNvSpPr/>
              <p:nvPr/>
            </p:nvSpPr>
            <p:spPr>
              <a:xfrm>
                <a:off x="0" y="0"/>
                <a:ext cx="4571999" cy="6478485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rgbClr val="5784C1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E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grpSp>
            <p:nvGrpSpPr>
              <p:cNvPr id="196" name="Group 195">
                <a:extLst>
                  <a:ext uri="{FF2B5EF4-FFF2-40B4-BE49-F238E27FC236}">
                    <a16:creationId xmlns:a16="http://schemas.microsoft.com/office/drawing/2014/main" id="{76CFADA2-EF51-4D42-85BF-522B9E867572}"/>
                  </a:ext>
                </a:extLst>
              </p:cNvPr>
              <p:cNvGrpSpPr/>
              <p:nvPr/>
            </p:nvGrpSpPr>
            <p:grpSpPr>
              <a:xfrm>
                <a:off x="73819" y="-68562"/>
                <a:ext cx="4421981" cy="918880"/>
                <a:chOff x="73819" y="-68562"/>
                <a:chExt cx="4421981" cy="918880"/>
              </a:xfrm>
            </p:grpSpPr>
            <p:sp>
              <p:nvSpPr>
                <p:cNvPr id="197" name="Rectangle 196">
                  <a:extLst>
                    <a:ext uri="{FF2B5EF4-FFF2-40B4-BE49-F238E27FC236}">
                      <a16:creationId xmlns:a16="http://schemas.microsoft.com/office/drawing/2014/main" id="{BFB49131-F072-48FF-8069-23FE8527B92B}"/>
                    </a:ext>
                  </a:extLst>
                </p:cNvPr>
                <p:cNvSpPr/>
                <p:nvPr/>
              </p:nvSpPr>
              <p:spPr>
                <a:xfrm>
                  <a:off x="73819" y="71641"/>
                  <a:ext cx="4421981" cy="778677"/>
                </a:xfrm>
                <a:prstGeom prst="rect">
                  <a:avLst/>
                </a:prstGeom>
                <a:solidFill>
                  <a:srgbClr val="5784C1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E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  <p:sp>
              <p:nvSpPr>
                <p:cNvPr id="198" name="Rectangle 197">
                  <a:extLst>
                    <a:ext uri="{FF2B5EF4-FFF2-40B4-BE49-F238E27FC236}">
                      <a16:creationId xmlns:a16="http://schemas.microsoft.com/office/drawing/2014/main" id="{B0C7F6CA-A08C-455B-830A-FFB1EB29B1C4}"/>
                    </a:ext>
                  </a:extLst>
                </p:cNvPr>
                <p:cNvSpPr/>
                <p:nvPr/>
              </p:nvSpPr>
              <p:spPr>
                <a:xfrm>
                  <a:off x="1058996" y="-68562"/>
                  <a:ext cx="2945874" cy="857736"/>
                </a:xfrm>
                <a:prstGeom prst="rect">
                  <a:avLst/>
                </a:prstGeom>
              </p:spPr>
              <p:txBody>
                <a:bodyPr wrap="square"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IE" sz="20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ea typeface="Times New Roman" panose="02020603050405020304" pitchFamily="18" charset="0"/>
                    </a:rPr>
                    <a:t> </a:t>
                  </a:r>
                  <a:r>
                    <a:rPr kumimoji="0" lang="en-US" sz="12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ea typeface="Times New Roman" panose="02020603050405020304" pitchFamily="18" charset="0"/>
                    </a:rPr>
                    <a:t>Mandatory Union</a:t>
                  </a: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ea typeface="Times New Roman" panose="02020603050405020304" pitchFamily="18" charset="0"/>
                    </a:rPr>
                    <a:t> non-customs systems</a:t>
                  </a: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</p:grpSp>
        </p:grpSp>
        <p:grpSp>
          <p:nvGrpSpPr>
            <p:cNvPr id="94" name="Group 93">
              <a:extLst>
                <a:ext uri="{FF2B5EF4-FFF2-40B4-BE49-F238E27FC236}">
                  <a16:creationId xmlns:a16="http://schemas.microsoft.com/office/drawing/2014/main" id="{F72CD209-AC34-40E4-88CD-0868A121B1CA}"/>
                </a:ext>
              </a:extLst>
            </p:cNvPr>
            <p:cNvGrpSpPr/>
            <p:nvPr/>
          </p:nvGrpSpPr>
          <p:grpSpPr>
            <a:xfrm>
              <a:off x="7038659" y="911543"/>
              <a:ext cx="3047364" cy="4269417"/>
              <a:chOff x="4015584" y="1"/>
              <a:chExt cx="4571999" cy="6478479"/>
            </a:xfrm>
          </p:grpSpPr>
          <p:sp>
            <p:nvSpPr>
              <p:cNvPr id="193" name="Rectangle 192">
                <a:extLst>
                  <a:ext uri="{FF2B5EF4-FFF2-40B4-BE49-F238E27FC236}">
                    <a16:creationId xmlns:a16="http://schemas.microsoft.com/office/drawing/2014/main" id="{22DC75AD-076E-4CAD-A94A-1447A50513F1}"/>
                  </a:ext>
                </a:extLst>
              </p:cNvPr>
              <p:cNvSpPr/>
              <p:nvPr/>
            </p:nvSpPr>
            <p:spPr>
              <a:xfrm>
                <a:off x="4015584" y="1"/>
                <a:ext cx="4571999" cy="6478479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rgbClr val="4EBA6F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E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94" name="Rectangle 193">
                <a:extLst>
                  <a:ext uri="{FF2B5EF4-FFF2-40B4-BE49-F238E27FC236}">
                    <a16:creationId xmlns:a16="http://schemas.microsoft.com/office/drawing/2014/main" id="{BCDD42AB-DB8A-4F4A-A0B7-B92B19A2371D}"/>
                  </a:ext>
                </a:extLst>
              </p:cNvPr>
              <p:cNvSpPr/>
              <p:nvPr/>
            </p:nvSpPr>
            <p:spPr>
              <a:xfrm>
                <a:off x="4091783" y="71641"/>
                <a:ext cx="4421980" cy="778677"/>
              </a:xfrm>
              <a:prstGeom prst="rect">
                <a:avLst/>
              </a:prstGeom>
              <a:solidFill>
                <a:srgbClr val="4EBA6F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E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95" name="Group 94">
              <a:extLst>
                <a:ext uri="{FF2B5EF4-FFF2-40B4-BE49-F238E27FC236}">
                  <a16:creationId xmlns:a16="http://schemas.microsoft.com/office/drawing/2014/main" id="{6BEDB406-49B5-421A-ADF1-250C9A069AD1}"/>
                </a:ext>
              </a:extLst>
            </p:cNvPr>
            <p:cNvGrpSpPr/>
            <p:nvPr/>
          </p:nvGrpSpPr>
          <p:grpSpPr>
            <a:xfrm>
              <a:off x="4575296" y="1549489"/>
              <a:ext cx="5421523" cy="2671608"/>
              <a:chOff x="778743" y="909225"/>
              <a:chExt cx="6490879" cy="3389532"/>
            </a:xfrm>
          </p:grpSpPr>
          <p:grpSp>
            <p:nvGrpSpPr>
              <p:cNvPr id="163" name="Group 162">
                <a:extLst>
                  <a:ext uri="{FF2B5EF4-FFF2-40B4-BE49-F238E27FC236}">
                    <a16:creationId xmlns:a16="http://schemas.microsoft.com/office/drawing/2014/main" id="{A8F396DA-A685-4A72-85EA-D7EBD20C55CC}"/>
                  </a:ext>
                </a:extLst>
              </p:cNvPr>
              <p:cNvGrpSpPr/>
              <p:nvPr/>
            </p:nvGrpSpPr>
            <p:grpSpPr>
              <a:xfrm>
                <a:off x="4581186" y="1025067"/>
                <a:ext cx="2675519" cy="515795"/>
                <a:chOff x="4581186" y="804473"/>
                <a:chExt cx="3352800" cy="515795"/>
              </a:xfrm>
            </p:grpSpPr>
            <p:cxnSp>
              <p:nvCxnSpPr>
                <p:cNvPr id="191" name="Straight Connector 190">
                  <a:extLst>
                    <a:ext uri="{FF2B5EF4-FFF2-40B4-BE49-F238E27FC236}">
                      <a16:creationId xmlns:a16="http://schemas.microsoft.com/office/drawing/2014/main" id="{5B6993A0-8C05-416D-BAB5-A335590D9A8E}"/>
                    </a:ext>
                  </a:extLst>
                </p:cNvPr>
                <p:cNvCxnSpPr/>
                <p:nvPr/>
              </p:nvCxnSpPr>
              <p:spPr>
                <a:xfrm>
                  <a:off x="4581186" y="1155472"/>
                  <a:ext cx="3352800" cy="0"/>
                </a:xfrm>
                <a:prstGeom prst="line">
                  <a:avLst/>
                </a:prstGeom>
                <a:noFill/>
                <a:ln w="6350" cap="flat" cmpd="sng" algn="ctr">
                  <a:solidFill>
                    <a:srgbClr val="44546A">
                      <a:alpha val="50000"/>
                    </a:srgbClr>
                  </a:solidFill>
                  <a:prstDash val="solid"/>
                  <a:miter lim="800000"/>
                </a:ln>
                <a:effectLst/>
              </p:spPr>
            </p:cxnSp>
            <p:sp>
              <p:nvSpPr>
                <p:cNvPr id="192" name="Rectangle 191">
                  <a:extLst>
                    <a:ext uri="{FF2B5EF4-FFF2-40B4-BE49-F238E27FC236}">
                      <a16:creationId xmlns:a16="http://schemas.microsoft.com/office/drawing/2014/main" id="{94ECB04C-2698-4EBE-9757-0AFC2A46CA7C}"/>
                    </a:ext>
                  </a:extLst>
                </p:cNvPr>
                <p:cNvSpPr/>
                <p:nvPr/>
              </p:nvSpPr>
              <p:spPr>
                <a:xfrm>
                  <a:off x="4581186" y="804473"/>
                  <a:ext cx="2936055" cy="515795"/>
                </a:xfrm>
                <a:prstGeom prst="rect">
                  <a:avLst/>
                </a:prstGeom>
              </p:spPr>
              <p:txBody>
                <a:bodyPr wrap="square">
                  <a:noAutofit/>
                </a:bodyPr>
                <a:lstStyle/>
                <a:p>
                  <a:pPr marL="0" marR="0" lvl="0" indent="0" algn="just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12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40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ea typeface="Times New Roman" panose="02020603050405020304" pitchFamily="18" charset="0"/>
                    </a:rPr>
                    <a:t>DG GROW</a:t>
                  </a:r>
                  <a:endParaRPr kumimoji="0" lang="en-IE" sz="12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164" name="Group 163">
                <a:extLst>
                  <a:ext uri="{FF2B5EF4-FFF2-40B4-BE49-F238E27FC236}">
                    <a16:creationId xmlns:a16="http://schemas.microsoft.com/office/drawing/2014/main" id="{3D8787BE-CB76-4A61-8297-846E7AAF7202}"/>
                  </a:ext>
                </a:extLst>
              </p:cNvPr>
              <p:cNvGrpSpPr/>
              <p:nvPr/>
            </p:nvGrpSpPr>
            <p:grpSpPr>
              <a:xfrm>
                <a:off x="4453924" y="2038349"/>
                <a:ext cx="2699676" cy="515795"/>
                <a:chOff x="4421710" y="1605287"/>
                <a:chExt cx="3383072" cy="515795"/>
              </a:xfrm>
            </p:grpSpPr>
            <p:cxnSp>
              <p:nvCxnSpPr>
                <p:cNvPr id="189" name="Straight Connector 188">
                  <a:extLst>
                    <a:ext uri="{FF2B5EF4-FFF2-40B4-BE49-F238E27FC236}">
                      <a16:creationId xmlns:a16="http://schemas.microsoft.com/office/drawing/2014/main" id="{F497950C-0016-4A2E-B113-34FA674C853E}"/>
                    </a:ext>
                  </a:extLst>
                </p:cNvPr>
                <p:cNvCxnSpPr/>
                <p:nvPr/>
              </p:nvCxnSpPr>
              <p:spPr>
                <a:xfrm>
                  <a:off x="4451982" y="2035865"/>
                  <a:ext cx="3352800" cy="0"/>
                </a:xfrm>
                <a:prstGeom prst="line">
                  <a:avLst/>
                </a:prstGeom>
                <a:noFill/>
                <a:ln w="6350" cap="flat" cmpd="sng" algn="ctr">
                  <a:solidFill>
                    <a:srgbClr val="44546A">
                      <a:alpha val="50000"/>
                    </a:srgbClr>
                  </a:solidFill>
                  <a:prstDash val="solid"/>
                  <a:miter lim="800000"/>
                </a:ln>
                <a:effectLst/>
              </p:spPr>
            </p:cxnSp>
            <p:sp>
              <p:nvSpPr>
                <p:cNvPr id="190" name="Rectangle 189">
                  <a:extLst>
                    <a:ext uri="{FF2B5EF4-FFF2-40B4-BE49-F238E27FC236}">
                      <a16:creationId xmlns:a16="http://schemas.microsoft.com/office/drawing/2014/main" id="{BBE68150-88EF-413A-A869-DF9617432728}"/>
                    </a:ext>
                  </a:extLst>
                </p:cNvPr>
                <p:cNvSpPr/>
                <p:nvPr/>
              </p:nvSpPr>
              <p:spPr>
                <a:xfrm>
                  <a:off x="4421710" y="1605287"/>
                  <a:ext cx="2936055" cy="515795"/>
                </a:xfrm>
                <a:prstGeom prst="rect">
                  <a:avLst/>
                </a:prstGeom>
              </p:spPr>
              <p:txBody>
                <a:bodyPr wrap="square">
                  <a:noAutofit/>
                </a:bodyPr>
                <a:lstStyle/>
                <a:p>
                  <a:pPr marL="0" marR="0" lvl="0" indent="0" algn="just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12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IE" sz="20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ea typeface="Times New Roman" panose="02020603050405020304" pitchFamily="18" charset="0"/>
                    </a:rPr>
                    <a:t> </a:t>
                  </a:r>
                  <a:r>
                    <a:rPr kumimoji="0" lang="en-US" sz="14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ea typeface="Times New Roman" panose="02020603050405020304" pitchFamily="18" charset="0"/>
                    </a:rPr>
                    <a:t>DG TRADE</a:t>
                  </a: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165" name="Group 164">
                <a:extLst>
                  <a:ext uri="{FF2B5EF4-FFF2-40B4-BE49-F238E27FC236}">
                    <a16:creationId xmlns:a16="http://schemas.microsoft.com/office/drawing/2014/main" id="{E903E658-E1B2-44F3-99C3-80DCF67684A2}"/>
                  </a:ext>
                </a:extLst>
              </p:cNvPr>
              <p:cNvGrpSpPr/>
              <p:nvPr/>
            </p:nvGrpSpPr>
            <p:grpSpPr>
              <a:xfrm>
                <a:off x="4594104" y="3498606"/>
                <a:ext cx="2675518" cy="515795"/>
                <a:chOff x="4597374" y="2853068"/>
                <a:chExt cx="3352799" cy="515795"/>
              </a:xfrm>
            </p:grpSpPr>
            <p:cxnSp>
              <p:nvCxnSpPr>
                <p:cNvPr id="187" name="Straight Connector 186">
                  <a:extLst>
                    <a:ext uri="{FF2B5EF4-FFF2-40B4-BE49-F238E27FC236}">
                      <a16:creationId xmlns:a16="http://schemas.microsoft.com/office/drawing/2014/main" id="{EAEF36C3-9D4B-491A-B6AC-AF5F73A97C23}"/>
                    </a:ext>
                  </a:extLst>
                </p:cNvPr>
                <p:cNvCxnSpPr/>
                <p:nvPr/>
              </p:nvCxnSpPr>
              <p:spPr>
                <a:xfrm>
                  <a:off x="4597374" y="3196183"/>
                  <a:ext cx="3352799" cy="0"/>
                </a:xfrm>
                <a:prstGeom prst="line">
                  <a:avLst/>
                </a:prstGeom>
                <a:noFill/>
                <a:ln w="6350" cap="flat" cmpd="sng" algn="ctr">
                  <a:solidFill>
                    <a:srgbClr val="44546A">
                      <a:alpha val="50000"/>
                    </a:srgbClr>
                  </a:solidFill>
                  <a:prstDash val="solid"/>
                  <a:miter lim="800000"/>
                </a:ln>
                <a:effectLst/>
              </p:spPr>
            </p:cxnSp>
            <p:sp>
              <p:nvSpPr>
                <p:cNvPr id="188" name="Rectangle 187">
                  <a:extLst>
                    <a:ext uri="{FF2B5EF4-FFF2-40B4-BE49-F238E27FC236}">
                      <a16:creationId xmlns:a16="http://schemas.microsoft.com/office/drawing/2014/main" id="{D1F1EADD-CAFE-4767-AAC6-66B94A164EAD}"/>
                    </a:ext>
                  </a:extLst>
                </p:cNvPr>
                <p:cNvSpPr/>
                <p:nvPr/>
              </p:nvSpPr>
              <p:spPr>
                <a:xfrm>
                  <a:off x="4597374" y="2853068"/>
                  <a:ext cx="2936054" cy="515795"/>
                </a:xfrm>
                <a:prstGeom prst="rect">
                  <a:avLst/>
                </a:prstGeom>
              </p:spPr>
              <p:txBody>
                <a:bodyPr wrap="square">
                  <a:noAutofit/>
                </a:bodyPr>
                <a:lstStyle/>
                <a:p>
                  <a:pPr marL="0" marR="0" lvl="0" indent="0" algn="just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12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4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ea typeface="Times New Roman" panose="02020603050405020304" pitchFamily="18" charset="0"/>
                    </a:rPr>
                    <a:t>DG ENV</a:t>
                  </a: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166" name="Group 165">
                <a:extLst>
                  <a:ext uri="{FF2B5EF4-FFF2-40B4-BE49-F238E27FC236}">
                    <a16:creationId xmlns:a16="http://schemas.microsoft.com/office/drawing/2014/main" id="{2D1F8391-6868-4860-9B15-0437AB922FC8}"/>
                  </a:ext>
                </a:extLst>
              </p:cNvPr>
              <p:cNvGrpSpPr/>
              <p:nvPr/>
            </p:nvGrpSpPr>
            <p:grpSpPr>
              <a:xfrm>
                <a:off x="778743" y="3782962"/>
                <a:ext cx="2766788" cy="515795"/>
                <a:chOff x="755630" y="2924950"/>
                <a:chExt cx="3467174" cy="515795"/>
              </a:xfrm>
            </p:grpSpPr>
            <p:cxnSp>
              <p:nvCxnSpPr>
                <p:cNvPr id="185" name="Straight Connector 184">
                  <a:extLst>
                    <a:ext uri="{FF2B5EF4-FFF2-40B4-BE49-F238E27FC236}">
                      <a16:creationId xmlns:a16="http://schemas.microsoft.com/office/drawing/2014/main" id="{436E87F0-36C1-4E3A-8C32-3A26E45A08F4}"/>
                    </a:ext>
                  </a:extLst>
                </p:cNvPr>
                <p:cNvCxnSpPr/>
                <p:nvPr/>
              </p:nvCxnSpPr>
              <p:spPr>
                <a:xfrm>
                  <a:off x="870005" y="3367196"/>
                  <a:ext cx="3352799" cy="0"/>
                </a:xfrm>
                <a:prstGeom prst="line">
                  <a:avLst/>
                </a:prstGeom>
                <a:noFill/>
                <a:ln w="6350" cap="flat" cmpd="sng" algn="ctr">
                  <a:solidFill>
                    <a:srgbClr val="44546A">
                      <a:alpha val="50000"/>
                    </a:srgbClr>
                  </a:solidFill>
                  <a:prstDash val="solid"/>
                  <a:miter lim="800000"/>
                </a:ln>
                <a:effectLst/>
              </p:spPr>
            </p:cxnSp>
            <p:sp>
              <p:nvSpPr>
                <p:cNvPr id="186" name="Rectangle 185">
                  <a:extLst>
                    <a:ext uri="{FF2B5EF4-FFF2-40B4-BE49-F238E27FC236}">
                      <a16:creationId xmlns:a16="http://schemas.microsoft.com/office/drawing/2014/main" id="{D84B789E-E363-43DB-B561-21074371E598}"/>
                    </a:ext>
                  </a:extLst>
                </p:cNvPr>
                <p:cNvSpPr/>
                <p:nvPr/>
              </p:nvSpPr>
              <p:spPr>
                <a:xfrm>
                  <a:off x="755630" y="2924950"/>
                  <a:ext cx="2936056" cy="515795"/>
                </a:xfrm>
                <a:prstGeom prst="rect">
                  <a:avLst/>
                </a:prstGeom>
              </p:spPr>
              <p:txBody>
                <a:bodyPr wrap="square">
                  <a:noAutofit/>
                </a:bodyPr>
                <a:lstStyle/>
                <a:p>
                  <a:pPr marL="0" marR="0" lvl="0" indent="0" algn="just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12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IE" sz="20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ea typeface="Times New Roman" panose="02020603050405020304" pitchFamily="18" charset="0"/>
                    </a:rPr>
                    <a:t> </a:t>
                  </a:r>
                  <a:r>
                    <a:rPr kumimoji="0" lang="en-US" sz="14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ea typeface="Times New Roman" panose="02020603050405020304" pitchFamily="18" charset="0"/>
                    </a:rPr>
                    <a:t>DG CLIMA</a:t>
                  </a: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167" name="Group 166">
                <a:extLst>
                  <a:ext uri="{FF2B5EF4-FFF2-40B4-BE49-F238E27FC236}">
                    <a16:creationId xmlns:a16="http://schemas.microsoft.com/office/drawing/2014/main" id="{F934CB56-7CD2-48EC-A565-2EE82E4B4B46}"/>
                  </a:ext>
                </a:extLst>
              </p:cNvPr>
              <p:cNvGrpSpPr/>
              <p:nvPr/>
            </p:nvGrpSpPr>
            <p:grpSpPr>
              <a:xfrm>
                <a:off x="851331" y="909225"/>
                <a:ext cx="2675517" cy="515795"/>
                <a:chOff x="846594" y="688631"/>
                <a:chExt cx="3352798" cy="515795"/>
              </a:xfrm>
            </p:grpSpPr>
            <p:cxnSp>
              <p:nvCxnSpPr>
                <p:cNvPr id="183" name="Straight Connector 182">
                  <a:extLst>
                    <a:ext uri="{FF2B5EF4-FFF2-40B4-BE49-F238E27FC236}">
                      <a16:creationId xmlns:a16="http://schemas.microsoft.com/office/drawing/2014/main" id="{089B375F-FA3C-4683-AFA3-04E51FB93C97}"/>
                    </a:ext>
                  </a:extLst>
                </p:cNvPr>
                <p:cNvCxnSpPr/>
                <p:nvPr/>
              </p:nvCxnSpPr>
              <p:spPr>
                <a:xfrm>
                  <a:off x="846594" y="1114668"/>
                  <a:ext cx="3352798" cy="0"/>
                </a:xfrm>
                <a:prstGeom prst="line">
                  <a:avLst/>
                </a:prstGeom>
                <a:noFill/>
                <a:ln w="6350" cap="flat" cmpd="sng" algn="ctr">
                  <a:solidFill>
                    <a:srgbClr val="44546A">
                      <a:alpha val="50000"/>
                    </a:srgbClr>
                  </a:solidFill>
                  <a:prstDash val="solid"/>
                  <a:miter lim="800000"/>
                </a:ln>
                <a:effectLst/>
              </p:spPr>
            </p:cxnSp>
            <p:sp>
              <p:nvSpPr>
                <p:cNvPr id="184" name="Rectangle 183">
                  <a:extLst>
                    <a:ext uri="{FF2B5EF4-FFF2-40B4-BE49-F238E27FC236}">
                      <a16:creationId xmlns:a16="http://schemas.microsoft.com/office/drawing/2014/main" id="{3E10F416-643E-4478-AB09-23D25547DF8B}"/>
                    </a:ext>
                  </a:extLst>
                </p:cNvPr>
                <p:cNvSpPr/>
                <p:nvPr/>
              </p:nvSpPr>
              <p:spPr>
                <a:xfrm>
                  <a:off x="854583" y="688631"/>
                  <a:ext cx="2936056" cy="515795"/>
                </a:xfrm>
                <a:prstGeom prst="rect">
                  <a:avLst/>
                </a:prstGeom>
              </p:spPr>
              <p:txBody>
                <a:bodyPr wrap="square">
                  <a:noAutofit/>
                </a:bodyPr>
                <a:lstStyle/>
                <a:p>
                  <a:pPr marL="0" marR="0" lvl="0" indent="0" algn="just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12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IE" sz="20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ea typeface="Times New Roman" panose="02020603050405020304" pitchFamily="18" charset="0"/>
                    </a:rPr>
                    <a:t> </a:t>
                  </a:r>
                  <a:r>
                    <a:rPr kumimoji="0" lang="en-US" sz="14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ea typeface="Times New Roman" panose="02020603050405020304" pitchFamily="18" charset="0"/>
                    </a:rPr>
                    <a:t>DG SANTE</a:t>
                  </a: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</p:grpSp>
          <p:cxnSp>
            <p:nvCxnSpPr>
              <p:cNvPr id="168" name="Straight Connector 167">
                <a:extLst>
                  <a:ext uri="{FF2B5EF4-FFF2-40B4-BE49-F238E27FC236}">
                    <a16:creationId xmlns:a16="http://schemas.microsoft.com/office/drawing/2014/main" id="{BFB1A600-EDFB-4E74-873F-4E9DBB821D61}"/>
                  </a:ext>
                </a:extLst>
              </p:cNvPr>
              <p:cNvCxnSpPr/>
              <p:nvPr/>
            </p:nvCxnSpPr>
            <p:spPr>
              <a:xfrm>
                <a:off x="870014" y="2213262"/>
                <a:ext cx="2675520" cy="0"/>
              </a:xfrm>
              <a:prstGeom prst="line">
                <a:avLst/>
              </a:prstGeom>
              <a:noFill/>
              <a:ln w="6350" cap="flat" cmpd="sng" algn="ctr">
                <a:solidFill>
                  <a:srgbClr val="44546A">
                    <a:alpha val="50000"/>
                  </a:srgbClr>
                </a:solidFill>
                <a:prstDash val="solid"/>
                <a:miter lim="800000"/>
              </a:ln>
              <a:effectLst/>
            </p:spPr>
          </p:cxnSp>
          <p:grpSp>
            <p:nvGrpSpPr>
              <p:cNvPr id="169" name="Group 168">
                <a:extLst>
                  <a:ext uri="{FF2B5EF4-FFF2-40B4-BE49-F238E27FC236}">
                    <a16:creationId xmlns:a16="http://schemas.microsoft.com/office/drawing/2014/main" id="{14581743-0105-405A-9A11-8C88E5E2DBAB}"/>
                  </a:ext>
                </a:extLst>
              </p:cNvPr>
              <p:cNvGrpSpPr/>
              <p:nvPr/>
            </p:nvGrpSpPr>
            <p:grpSpPr>
              <a:xfrm>
                <a:off x="818531" y="2863725"/>
                <a:ext cx="2708321" cy="515795"/>
                <a:chOff x="805490" y="2218187"/>
                <a:chExt cx="3393904" cy="515795"/>
              </a:xfrm>
            </p:grpSpPr>
            <p:cxnSp>
              <p:nvCxnSpPr>
                <p:cNvPr id="170" name="Straight Connector 169">
                  <a:extLst>
                    <a:ext uri="{FF2B5EF4-FFF2-40B4-BE49-F238E27FC236}">
                      <a16:creationId xmlns:a16="http://schemas.microsoft.com/office/drawing/2014/main" id="{9B1B2DFE-3867-4429-B109-43225FED30E3}"/>
                    </a:ext>
                  </a:extLst>
                </p:cNvPr>
                <p:cNvCxnSpPr/>
                <p:nvPr/>
              </p:nvCxnSpPr>
              <p:spPr>
                <a:xfrm>
                  <a:off x="846594" y="2671310"/>
                  <a:ext cx="3352800" cy="0"/>
                </a:xfrm>
                <a:prstGeom prst="line">
                  <a:avLst/>
                </a:prstGeom>
                <a:noFill/>
                <a:ln w="6350" cap="flat" cmpd="sng" algn="ctr">
                  <a:solidFill>
                    <a:srgbClr val="44546A">
                      <a:alpha val="50000"/>
                    </a:srgbClr>
                  </a:solidFill>
                  <a:prstDash val="solid"/>
                  <a:miter lim="800000"/>
                </a:ln>
                <a:effectLst/>
              </p:spPr>
            </p:cxnSp>
            <p:sp>
              <p:nvSpPr>
                <p:cNvPr id="182" name="Rectangle 181">
                  <a:extLst>
                    <a:ext uri="{FF2B5EF4-FFF2-40B4-BE49-F238E27FC236}">
                      <a16:creationId xmlns:a16="http://schemas.microsoft.com/office/drawing/2014/main" id="{1BFA0C37-93D7-4626-896E-0454DF4891D8}"/>
                    </a:ext>
                  </a:extLst>
                </p:cNvPr>
                <p:cNvSpPr/>
                <p:nvPr/>
              </p:nvSpPr>
              <p:spPr>
                <a:xfrm>
                  <a:off x="805490" y="2218187"/>
                  <a:ext cx="2936054" cy="515795"/>
                </a:xfrm>
                <a:prstGeom prst="rect">
                  <a:avLst/>
                </a:prstGeom>
              </p:spPr>
              <p:txBody>
                <a:bodyPr wrap="square">
                  <a:noAutofit/>
                </a:bodyPr>
                <a:lstStyle/>
                <a:p>
                  <a:pPr marL="0" marR="0" lvl="0" indent="0" algn="just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12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IE" sz="20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ea typeface="Times New Roman" panose="02020603050405020304" pitchFamily="18" charset="0"/>
                    </a:rPr>
                    <a:t> </a:t>
                  </a:r>
                  <a:r>
                    <a:rPr kumimoji="0" lang="en-US" sz="14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ea typeface="Times New Roman" panose="02020603050405020304" pitchFamily="18" charset="0"/>
                    </a:rPr>
                    <a:t>DG TAXUD</a:t>
                  </a: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</p:grpSp>
        </p:grpSp>
        <p:grpSp>
          <p:nvGrpSpPr>
            <p:cNvPr id="96" name="Group 95">
              <a:extLst>
                <a:ext uri="{FF2B5EF4-FFF2-40B4-BE49-F238E27FC236}">
                  <a16:creationId xmlns:a16="http://schemas.microsoft.com/office/drawing/2014/main" id="{A97E5A1A-A80A-4CA9-9768-9DDB888FAA68}"/>
                </a:ext>
              </a:extLst>
            </p:cNvPr>
            <p:cNvGrpSpPr/>
            <p:nvPr/>
          </p:nvGrpSpPr>
          <p:grpSpPr>
            <a:xfrm>
              <a:off x="7172428" y="997524"/>
              <a:ext cx="512378" cy="397263"/>
              <a:chOff x="138173" y="99770"/>
              <a:chExt cx="675172" cy="554738"/>
            </a:xfrm>
          </p:grpSpPr>
          <p:grpSp>
            <p:nvGrpSpPr>
              <p:cNvPr id="154" name="Group 153">
                <a:extLst>
                  <a:ext uri="{FF2B5EF4-FFF2-40B4-BE49-F238E27FC236}">
                    <a16:creationId xmlns:a16="http://schemas.microsoft.com/office/drawing/2014/main" id="{4ECB53CE-D24B-4AC1-965D-B05071531BFF}"/>
                  </a:ext>
                </a:extLst>
              </p:cNvPr>
              <p:cNvGrpSpPr/>
              <p:nvPr/>
            </p:nvGrpSpPr>
            <p:grpSpPr>
              <a:xfrm>
                <a:off x="138173" y="99770"/>
                <a:ext cx="340463" cy="341801"/>
                <a:chOff x="138173" y="99770"/>
                <a:chExt cx="1549881" cy="1555971"/>
              </a:xfr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161" name="Oval 4">
                  <a:extLst>
                    <a:ext uri="{FF2B5EF4-FFF2-40B4-BE49-F238E27FC236}">
                      <a16:creationId xmlns:a16="http://schemas.microsoft.com/office/drawing/2014/main" id="{25146BC6-505D-4B15-9817-2DE1BCACFA85}"/>
                    </a:ext>
                  </a:extLst>
                </p:cNvPr>
                <p:cNvSpPr/>
                <p:nvPr/>
              </p:nvSpPr>
              <p:spPr>
                <a:xfrm>
                  <a:off x="138173" y="99770"/>
                  <a:ext cx="1549881" cy="15559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31094" h="2340253">
                      <a:moveTo>
                        <a:pt x="1173807" y="324073"/>
                      </a:moveTo>
                      <a:cubicBezTo>
                        <a:pt x="706451" y="324073"/>
                        <a:pt x="327584" y="702940"/>
                        <a:pt x="327584" y="1170296"/>
                      </a:cubicBezTo>
                      <a:cubicBezTo>
                        <a:pt x="327584" y="1637652"/>
                        <a:pt x="706451" y="2016519"/>
                        <a:pt x="1173807" y="2016519"/>
                      </a:cubicBezTo>
                      <a:cubicBezTo>
                        <a:pt x="1641163" y="2016519"/>
                        <a:pt x="2020030" y="1637652"/>
                        <a:pt x="2020030" y="1170296"/>
                      </a:cubicBezTo>
                      <a:cubicBezTo>
                        <a:pt x="2020030" y="702940"/>
                        <a:pt x="1641163" y="324073"/>
                        <a:pt x="1173807" y="324073"/>
                      </a:cubicBezTo>
                      <a:close/>
                      <a:moveTo>
                        <a:pt x="1182411" y="15"/>
                      </a:moveTo>
                      <a:cubicBezTo>
                        <a:pt x="1185212" y="1671"/>
                        <a:pt x="1392407" y="22323"/>
                        <a:pt x="1388656" y="23255"/>
                      </a:cubicBezTo>
                      <a:cubicBezTo>
                        <a:pt x="1391587" y="18800"/>
                        <a:pt x="1436629" y="300457"/>
                        <a:pt x="1433364" y="301896"/>
                      </a:cubicBezTo>
                      <a:cubicBezTo>
                        <a:pt x="1441501" y="305408"/>
                        <a:pt x="1536662" y="348758"/>
                        <a:pt x="1533376" y="351902"/>
                      </a:cubicBezTo>
                      <a:cubicBezTo>
                        <a:pt x="1530995" y="359046"/>
                        <a:pt x="1758403" y="163937"/>
                        <a:pt x="1761975" y="168546"/>
                      </a:cubicBezTo>
                      <a:cubicBezTo>
                        <a:pt x="1765547" y="165768"/>
                        <a:pt x="1936999" y="295304"/>
                        <a:pt x="1935808" y="294753"/>
                      </a:cubicBezTo>
                      <a:cubicBezTo>
                        <a:pt x="1932237" y="301897"/>
                        <a:pt x="1820716" y="569145"/>
                        <a:pt x="1828652" y="568596"/>
                      </a:cubicBezTo>
                      <a:cubicBezTo>
                        <a:pt x="1827461" y="559071"/>
                        <a:pt x="1897706" y="639393"/>
                        <a:pt x="1902469" y="644796"/>
                      </a:cubicBezTo>
                      <a:cubicBezTo>
                        <a:pt x="1915993" y="640596"/>
                        <a:pt x="2177313" y="596312"/>
                        <a:pt x="2181076" y="599552"/>
                      </a:cubicBezTo>
                      <a:cubicBezTo>
                        <a:pt x="2180382" y="603448"/>
                        <a:pt x="2264144" y="781732"/>
                        <a:pt x="2269182" y="792434"/>
                      </a:cubicBezTo>
                      <a:cubicBezTo>
                        <a:pt x="2270373" y="794418"/>
                        <a:pt x="2042963" y="975547"/>
                        <a:pt x="2045344" y="978172"/>
                      </a:cubicBezTo>
                      <a:cubicBezTo>
                        <a:pt x="2054869" y="1040328"/>
                        <a:pt x="2058992" y="1079248"/>
                        <a:pt x="2059632" y="1084407"/>
                      </a:cubicBezTo>
                      <a:cubicBezTo>
                        <a:pt x="2068072" y="1086890"/>
                        <a:pt x="2330474" y="1173434"/>
                        <a:pt x="2331094" y="1178196"/>
                      </a:cubicBezTo>
                      <a:cubicBezTo>
                        <a:pt x="2331094" y="1189065"/>
                        <a:pt x="2306641" y="1400843"/>
                        <a:pt x="2312044" y="1397271"/>
                      </a:cubicBezTo>
                      <a:cubicBezTo>
                        <a:pt x="2310854" y="1398462"/>
                        <a:pt x="2034385" y="1446880"/>
                        <a:pt x="2028676" y="1447277"/>
                      </a:cubicBezTo>
                      <a:cubicBezTo>
                        <a:pt x="2026143" y="1449077"/>
                        <a:pt x="1987194" y="1536486"/>
                        <a:pt x="1988194" y="1544907"/>
                      </a:cubicBezTo>
                      <a:cubicBezTo>
                        <a:pt x="1991974" y="1550635"/>
                        <a:pt x="2162415" y="1758177"/>
                        <a:pt x="2171550" y="1763981"/>
                      </a:cubicBezTo>
                      <a:cubicBezTo>
                        <a:pt x="2171153" y="1766362"/>
                        <a:pt x="2043911" y="1935432"/>
                        <a:pt x="2040582" y="1940194"/>
                      </a:cubicBezTo>
                      <a:cubicBezTo>
                        <a:pt x="2039391" y="1937813"/>
                        <a:pt x="1778798" y="1834626"/>
                        <a:pt x="1781026" y="1837801"/>
                      </a:cubicBezTo>
                      <a:cubicBezTo>
                        <a:pt x="1781820" y="1828276"/>
                        <a:pt x="1688707" y="1896539"/>
                        <a:pt x="1688157" y="1899714"/>
                      </a:cubicBezTo>
                      <a:cubicBezTo>
                        <a:pt x="1687760" y="1899317"/>
                        <a:pt x="1730379" y="2178320"/>
                        <a:pt x="1735782" y="2187845"/>
                      </a:cubicBezTo>
                      <a:cubicBezTo>
                        <a:pt x="1730227" y="2192210"/>
                        <a:pt x="1537500" y="2267615"/>
                        <a:pt x="1538140" y="2273568"/>
                      </a:cubicBezTo>
                      <a:cubicBezTo>
                        <a:pt x="1540522" y="2266028"/>
                        <a:pt x="1358507" y="2052509"/>
                        <a:pt x="1359544" y="2052114"/>
                      </a:cubicBezTo>
                      <a:cubicBezTo>
                        <a:pt x="1367481" y="2056082"/>
                        <a:pt x="1258891" y="2067988"/>
                        <a:pt x="1257150" y="2066401"/>
                      </a:cubicBezTo>
                      <a:cubicBezTo>
                        <a:pt x="1257790" y="2076720"/>
                        <a:pt x="1160889" y="2338019"/>
                        <a:pt x="1151454" y="2340247"/>
                      </a:cubicBezTo>
                      <a:cubicBezTo>
                        <a:pt x="1149073" y="2340644"/>
                        <a:pt x="939409" y="2322934"/>
                        <a:pt x="940446" y="2318812"/>
                      </a:cubicBezTo>
                      <a:cubicBezTo>
                        <a:pt x="937425" y="2320398"/>
                        <a:pt x="887967" y="2043931"/>
                        <a:pt x="895200" y="2042588"/>
                      </a:cubicBezTo>
                      <a:cubicBezTo>
                        <a:pt x="895200" y="2027904"/>
                        <a:pt x="796685" y="1993528"/>
                        <a:pt x="797569" y="1992581"/>
                      </a:cubicBezTo>
                      <a:cubicBezTo>
                        <a:pt x="788442" y="1989802"/>
                        <a:pt x="585152" y="2182836"/>
                        <a:pt x="580877" y="2178317"/>
                      </a:cubicBezTo>
                      <a:cubicBezTo>
                        <a:pt x="579686" y="2185460"/>
                        <a:pt x="394255" y="2044723"/>
                        <a:pt x="395138" y="2044967"/>
                      </a:cubicBezTo>
                      <a:cubicBezTo>
                        <a:pt x="397520" y="2036633"/>
                        <a:pt x="502205" y="1775245"/>
                        <a:pt x="502295" y="1775886"/>
                      </a:cubicBezTo>
                      <a:cubicBezTo>
                        <a:pt x="502295" y="1772315"/>
                        <a:pt x="437516" y="1697855"/>
                        <a:pt x="440384" y="1697305"/>
                      </a:cubicBezTo>
                      <a:cubicBezTo>
                        <a:pt x="442766" y="1693337"/>
                        <a:pt x="156529" y="1738335"/>
                        <a:pt x="152253" y="1740167"/>
                      </a:cubicBezTo>
                      <a:cubicBezTo>
                        <a:pt x="145903" y="1749693"/>
                        <a:pt x="63264" y="1543073"/>
                        <a:pt x="68909" y="1542523"/>
                      </a:cubicBezTo>
                      <a:cubicBezTo>
                        <a:pt x="61765" y="1541730"/>
                        <a:pt x="286704" y="1361304"/>
                        <a:pt x="285603" y="1363929"/>
                      </a:cubicBezTo>
                      <a:cubicBezTo>
                        <a:pt x="280841" y="1353214"/>
                        <a:pt x="268844" y="1256529"/>
                        <a:pt x="271315" y="1259155"/>
                      </a:cubicBezTo>
                      <a:cubicBezTo>
                        <a:pt x="266642" y="1261781"/>
                        <a:pt x="2923" y="1164881"/>
                        <a:pt x="388" y="1165368"/>
                      </a:cubicBezTo>
                      <a:cubicBezTo>
                        <a:pt x="-2787" y="1153463"/>
                        <a:pt x="14383" y="935855"/>
                        <a:pt x="18902" y="940067"/>
                      </a:cubicBezTo>
                      <a:cubicBezTo>
                        <a:pt x="14447" y="939029"/>
                        <a:pt x="298455" y="903067"/>
                        <a:pt x="304652" y="897204"/>
                      </a:cubicBezTo>
                      <a:cubicBezTo>
                        <a:pt x="305844" y="902363"/>
                        <a:pt x="342510" y="795911"/>
                        <a:pt x="337990" y="797192"/>
                      </a:cubicBezTo>
                      <a:cubicBezTo>
                        <a:pt x="342355" y="793224"/>
                        <a:pt x="161138" y="572074"/>
                        <a:pt x="159397" y="573355"/>
                      </a:cubicBezTo>
                      <a:cubicBezTo>
                        <a:pt x="156222" y="575339"/>
                        <a:pt x="286154" y="396655"/>
                        <a:pt x="290365" y="401905"/>
                      </a:cubicBezTo>
                      <a:cubicBezTo>
                        <a:pt x="296960" y="405595"/>
                        <a:pt x="548462" y="503826"/>
                        <a:pt x="547540" y="504299"/>
                      </a:cubicBezTo>
                      <a:cubicBezTo>
                        <a:pt x="545158" y="511047"/>
                        <a:pt x="631831" y="432771"/>
                        <a:pt x="635646" y="432861"/>
                      </a:cubicBezTo>
                      <a:cubicBezTo>
                        <a:pt x="638424" y="430083"/>
                        <a:pt x="593733" y="152577"/>
                        <a:pt x="595166" y="149492"/>
                      </a:cubicBezTo>
                      <a:cubicBezTo>
                        <a:pt x="600325" y="146317"/>
                        <a:pt x="782643" y="68837"/>
                        <a:pt x="785664" y="63768"/>
                      </a:cubicBezTo>
                      <a:cubicBezTo>
                        <a:pt x="788728" y="66917"/>
                        <a:pt x="958160" y="288335"/>
                        <a:pt x="964259" y="289986"/>
                      </a:cubicBezTo>
                      <a:cubicBezTo>
                        <a:pt x="956719" y="286414"/>
                        <a:pt x="1077522" y="270847"/>
                        <a:pt x="1080940" y="270937"/>
                      </a:cubicBezTo>
                      <a:cubicBezTo>
                        <a:pt x="1074833" y="261502"/>
                        <a:pt x="1183909" y="-2361"/>
                        <a:pt x="1182411" y="15"/>
                      </a:cubicBezTo>
                      <a:close/>
                    </a:path>
                  </a:pathLst>
                </a:custGeom>
                <a:gradFill>
                  <a:gsLst>
                    <a:gs pos="74000">
                      <a:srgbClr val="70AD47">
                        <a:lumMod val="75000"/>
                      </a:srgbClr>
                    </a:gs>
                    <a:gs pos="37000">
                      <a:srgbClr val="9B9B9B">
                        <a:lumMod val="20000"/>
                        <a:lumOff val="80000"/>
                      </a:srgbClr>
                    </a:gs>
                  </a:gsLst>
                  <a:path path="circle">
                    <a:fillToRect l="50000" t="50000" r="50000" b="50000"/>
                  </a:path>
                </a:gradFill>
                <a:ln w="25400" cap="flat" cmpd="sng" algn="ctr">
                  <a:noFill/>
                  <a:prstDash val="solid"/>
                </a:ln>
                <a:effectLst/>
                <a:scene3d>
                  <a:camera prst="orthographicFront"/>
                  <a:lightRig rig="threePt" dir="t"/>
                </a:scene3d>
                <a:sp3d prstMaterial="matte"/>
              </p:spPr>
              <p:txBody>
                <a:bodyPr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E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  <p:sp>
              <p:nvSpPr>
                <p:cNvPr id="162" name="Donut 29">
                  <a:extLst>
                    <a:ext uri="{FF2B5EF4-FFF2-40B4-BE49-F238E27FC236}">
                      <a16:creationId xmlns:a16="http://schemas.microsoft.com/office/drawing/2014/main" id="{1DBAD93E-59DC-4ABB-B20C-F21E735F8BEE}"/>
                    </a:ext>
                  </a:extLst>
                </p:cNvPr>
                <p:cNvSpPr/>
                <p:nvPr/>
              </p:nvSpPr>
              <p:spPr>
                <a:xfrm>
                  <a:off x="347977" y="309906"/>
                  <a:ext cx="1135926" cy="1135926"/>
                </a:xfrm>
                <a:prstGeom prst="donut">
                  <a:avLst>
                    <a:gd name="adj" fmla="val 22878"/>
                  </a:avLst>
                </a:prstGeom>
                <a:gradFill>
                  <a:gsLst>
                    <a:gs pos="55000">
                      <a:srgbClr val="70AD47">
                        <a:lumMod val="75000"/>
                      </a:srgbClr>
                    </a:gs>
                    <a:gs pos="42000">
                      <a:srgbClr val="9B9B9B"/>
                    </a:gs>
                    <a:gs pos="68000">
                      <a:srgbClr val="9B9B9B"/>
                    </a:gs>
                  </a:gsLst>
                  <a:path path="circle">
                    <a:fillToRect l="50000" t="50000" r="50000" b="50000"/>
                  </a:path>
                </a:gradFill>
                <a:ln w="25400" cap="flat" cmpd="sng" algn="ctr">
                  <a:noFill/>
                  <a:prstDash val="solid"/>
                </a:ln>
                <a:effectLst/>
                <a:scene3d>
                  <a:camera prst="orthographicFront"/>
                  <a:lightRig rig="threePt" dir="t"/>
                </a:scene3d>
                <a:sp3d prstMaterial="matte"/>
              </p:spPr>
              <p:txBody>
                <a:bodyPr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E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</p:grpSp>
          <p:grpSp>
            <p:nvGrpSpPr>
              <p:cNvPr id="155" name="Group 154">
                <a:extLst>
                  <a:ext uri="{FF2B5EF4-FFF2-40B4-BE49-F238E27FC236}">
                    <a16:creationId xmlns:a16="http://schemas.microsoft.com/office/drawing/2014/main" id="{6E317560-BD59-415E-B64F-E97A9FF81BD7}"/>
                  </a:ext>
                </a:extLst>
              </p:cNvPr>
              <p:cNvGrpSpPr/>
              <p:nvPr/>
            </p:nvGrpSpPr>
            <p:grpSpPr>
              <a:xfrm>
                <a:off x="355266" y="406798"/>
                <a:ext cx="246740" cy="247710"/>
                <a:chOff x="355266" y="406798"/>
                <a:chExt cx="1549881" cy="1555971"/>
              </a:xfr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159" name="Oval 4">
                  <a:extLst>
                    <a:ext uri="{FF2B5EF4-FFF2-40B4-BE49-F238E27FC236}">
                      <a16:creationId xmlns:a16="http://schemas.microsoft.com/office/drawing/2014/main" id="{C408F5DD-EC4C-4C8A-A0AE-99C94023020B}"/>
                    </a:ext>
                  </a:extLst>
                </p:cNvPr>
                <p:cNvSpPr/>
                <p:nvPr/>
              </p:nvSpPr>
              <p:spPr>
                <a:xfrm>
                  <a:off x="355266" y="406798"/>
                  <a:ext cx="1549881" cy="15559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31094" h="2340253">
                      <a:moveTo>
                        <a:pt x="1173807" y="324073"/>
                      </a:moveTo>
                      <a:cubicBezTo>
                        <a:pt x="706451" y="324073"/>
                        <a:pt x="327584" y="702940"/>
                        <a:pt x="327584" y="1170296"/>
                      </a:cubicBezTo>
                      <a:cubicBezTo>
                        <a:pt x="327584" y="1637652"/>
                        <a:pt x="706451" y="2016519"/>
                        <a:pt x="1173807" y="2016519"/>
                      </a:cubicBezTo>
                      <a:cubicBezTo>
                        <a:pt x="1641163" y="2016519"/>
                        <a:pt x="2020030" y="1637652"/>
                        <a:pt x="2020030" y="1170296"/>
                      </a:cubicBezTo>
                      <a:cubicBezTo>
                        <a:pt x="2020030" y="702940"/>
                        <a:pt x="1641163" y="324073"/>
                        <a:pt x="1173807" y="324073"/>
                      </a:cubicBezTo>
                      <a:close/>
                      <a:moveTo>
                        <a:pt x="1182411" y="15"/>
                      </a:moveTo>
                      <a:cubicBezTo>
                        <a:pt x="1185212" y="1671"/>
                        <a:pt x="1392407" y="22323"/>
                        <a:pt x="1388656" y="23255"/>
                      </a:cubicBezTo>
                      <a:cubicBezTo>
                        <a:pt x="1391587" y="18800"/>
                        <a:pt x="1436629" y="300457"/>
                        <a:pt x="1433364" y="301896"/>
                      </a:cubicBezTo>
                      <a:cubicBezTo>
                        <a:pt x="1441501" y="305408"/>
                        <a:pt x="1536662" y="348758"/>
                        <a:pt x="1533376" y="351902"/>
                      </a:cubicBezTo>
                      <a:cubicBezTo>
                        <a:pt x="1530995" y="359046"/>
                        <a:pt x="1758403" y="163937"/>
                        <a:pt x="1761975" y="168546"/>
                      </a:cubicBezTo>
                      <a:cubicBezTo>
                        <a:pt x="1765547" y="165768"/>
                        <a:pt x="1936999" y="295304"/>
                        <a:pt x="1935808" y="294753"/>
                      </a:cubicBezTo>
                      <a:cubicBezTo>
                        <a:pt x="1932237" y="301897"/>
                        <a:pt x="1820716" y="569145"/>
                        <a:pt x="1828652" y="568596"/>
                      </a:cubicBezTo>
                      <a:cubicBezTo>
                        <a:pt x="1827461" y="559071"/>
                        <a:pt x="1897706" y="639393"/>
                        <a:pt x="1902469" y="644796"/>
                      </a:cubicBezTo>
                      <a:cubicBezTo>
                        <a:pt x="1915993" y="640596"/>
                        <a:pt x="2177313" y="596312"/>
                        <a:pt x="2181076" y="599552"/>
                      </a:cubicBezTo>
                      <a:cubicBezTo>
                        <a:pt x="2180382" y="603448"/>
                        <a:pt x="2264144" y="781732"/>
                        <a:pt x="2269182" y="792434"/>
                      </a:cubicBezTo>
                      <a:cubicBezTo>
                        <a:pt x="2270373" y="794418"/>
                        <a:pt x="2042963" y="975547"/>
                        <a:pt x="2045344" y="978172"/>
                      </a:cubicBezTo>
                      <a:cubicBezTo>
                        <a:pt x="2054869" y="1040328"/>
                        <a:pt x="2058992" y="1079248"/>
                        <a:pt x="2059632" y="1084407"/>
                      </a:cubicBezTo>
                      <a:cubicBezTo>
                        <a:pt x="2068072" y="1086890"/>
                        <a:pt x="2330474" y="1173434"/>
                        <a:pt x="2331094" y="1178196"/>
                      </a:cubicBezTo>
                      <a:cubicBezTo>
                        <a:pt x="2331094" y="1189065"/>
                        <a:pt x="2306641" y="1400843"/>
                        <a:pt x="2312044" y="1397271"/>
                      </a:cubicBezTo>
                      <a:cubicBezTo>
                        <a:pt x="2310854" y="1398462"/>
                        <a:pt x="2034385" y="1446880"/>
                        <a:pt x="2028676" y="1447277"/>
                      </a:cubicBezTo>
                      <a:cubicBezTo>
                        <a:pt x="2026143" y="1449077"/>
                        <a:pt x="1987194" y="1536486"/>
                        <a:pt x="1988194" y="1544907"/>
                      </a:cubicBezTo>
                      <a:cubicBezTo>
                        <a:pt x="1991974" y="1550635"/>
                        <a:pt x="2162415" y="1758177"/>
                        <a:pt x="2171550" y="1763981"/>
                      </a:cubicBezTo>
                      <a:cubicBezTo>
                        <a:pt x="2171153" y="1766362"/>
                        <a:pt x="2043911" y="1935432"/>
                        <a:pt x="2040582" y="1940194"/>
                      </a:cubicBezTo>
                      <a:cubicBezTo>
                        <a:pt x="2039391" y="1937813"/>
                        <a:pt x="1778798" y="1834626"/>
                        <a:pt x="1781026" y="1837801"/>
                      </a:cubicBezTo>
                      <a:cubicBezTo>
                        <a:pt x="1781820" y="1828276"/>
                        <a:pt x="1688707" y="1896539"/>
                        <a:pt x="1688157" y="1899714"/>
                      </a:cubicBezTo>
                      <a:cubicBezTo>
                        <a:pt x="1687760" y="1899317"/>
                        <a:pt x="1730379" y="2178320"/>
                        <a:pt x="1735782" y="2187845"/>
                      </a:cubicBezTo>
                      <a:cubicBezTo>
                        <a:pt x="1730227" y="2192210"/>
                        <a:pt x="1537500" y="2267615"/>
                        <a:pt x="1538140" y="2273568"/>
                      </a:cubicBezTo>
                      <a:cubicBezTo>
                        <a:pt x="1540522" y="2266028"/>
                        <a:pt x="1358507" y="2052509"/>
                        <a:pt x="1359544" y="2052114"/>
                      </a:cubicBezTo>
                      <a:cubicBezTo>
                        <a:pt x="1367481" y="2056082"/>
                        <a:pt x="1258891" y="2067988"/>
                        <a:pt x="1257150" y="2066401"/>
                      </a:cubicBezTo>
                      <a:cubicBezTo>
                        <a:pt x="1257790" y="2076720"/>
                        <a:pt x="1160889" y="2338019"/>
                        <a:pt x="1151454" y="2340247"/>
                      </a:cubicBezTo>
                      <a:cubicBezTo>
                        <a:pt x="1149073" y="2340644"/>
                        <a:pt x="939409" y="2322934"/>
                        <a:pt x="940446" y="2318812"/>
                      </a:cubicBezTo>
                      <a:cubicBezTo>
                        <a:pt x="937425" y="2320398"/>
                        <a:pt x="887967" y="2043931"/>
                        <a:pt x="895200" y="2042588"/>
                      </a:cubicBezTo>
                      <a:cubicBezTo>
                        <a:pt x="895200" y="2027904"/>
                        <a:pt x="796685" y="1993528"/>
                        <a:pt x="797569" y="1992581"/>
                      </a:cubicBezTo>
                      <a:cubicBezTo>
                        <a:pt x="788442" y="1989802"/>
                        <a:pt x="585152" y="2182836"/>
                        <a:pt x="580877" y="2178317"/>
                      </a:cubicBezTo>
                      <a:cubicBezTo>
                        <a:pt x="579686" y="2185460"/>
                        <a:pt x="394255" y="2044723"/>
                        <a:pt x="395138" y="2044967"/>
                      </a:cubicBezTo>
                      <a:cubicBezTo>
                        <a:pt x="397520" y="2036633"/>
                        <a:pt x="502205" y="1775245"/>
                        <a:pt x="502295" y="1775886"/>
                      </a:cubicBezTo>
                      <a:cubicBezTo>
                        <a:pt x="502295" y="1772315"/>
                        <a:pt x="437516" y="1697855"/>
                        <a:pt x="440384" y="1697305"/>
                      </a:cubicBezTo>
                      <a:cubicBezTo>
                        <a:pt x="442766" y="1693337"/>
                        <a:pt x="156529" y="1738335"/>
                        <a:pt x="152253" y="1740167"/>
                      </a:cubicBezTo>
                      <a:cubicBezTo>
                        <a:pt x="145903" y="1749693"/>
                        <a:pt x="63264" y="1543073"/>
                        <a:pt x="68909" y="1542523"/>
                      </a:cubicBezTo>
                      <a:cubicBezTo>
                        <a:pt x="61765" y="1541730"/>
                        <a:pt x="286704" y="1361304"/>
                        <a:pt x="285603" y="1363929"/>
                      </a:cubicBezTo>
                      <a:cubicBezTo>
                        <a:pt x="280841" y="1353214"/>
                        <a:pt x="268844" y="1256529"/>
                        <a:pt x="271315" y="1259155"/>
                      </a:cubicBezTo>
                      <a:cubicBezTo>
                        <a:pt x="266642" y="1261781"/>
                        <a:pt x="2923" y="1164881"/>
                        <a:pt x="388" y="1165368"/>
                      </a:cubicBezTo>
                      <a:cubicBezTo>
                        <a:pt x="-2787" y="1153463"/>
                        <a:pt x="14383" y="935855"/>
                        <a:pt x="18902" y="940067"/>
                      </a:cubicBezTo>
                      <a:cubicBezTo>
                        <a:pt x="14447" y="939029"/>
                        <a:pt x="298455" y="903067"/>
                        <a:pt x="304652" y="897204"/>
                      </a:cubicBezTo>
                      <a:cubicBezTo>
                        <a:pt x="305844" y="902363"/>
                        <a:pt x="342510" y="795911"/>
                        <a:pt x="337990" y="797192"/>
                      </a:cubicBezTo>
                      <a:cubicBezTo>
                        <a:pt x="342355" y="793224"/>
                        <a:pt x="161138" y="572074"/>
                        <a:pt x="159397" y="573355"/>
                      </a:cubicBezTo>
                      <a:cubicBezTo>
                        <a:pt x="156222" y="575339"/>
                        <a:pt x="286154" y="396655"/>
                        <a:pt x="290365" y="401905"/>
                      </a:cubicBezTo>
                      <a:cubicBezTo>
                        <a:pt x="296960" y="405595"/>
                        <a:pt x="548462" y="503826"/>
                        <a:pt x="547540" y="504299"/>
                      </a:cubicBezTo>
                      <a:cubicBezTo>
                        <a:pt x="545158" y="511047"/>
                        <a:pt x="631831" y="432771"/>
                        <a:pt x="635646" y="432861"/>
                      </a:cubicBezTo>
                      <a:cubicBezTo>
                        <a:pt x="638424" y="430083"/>
                        <a:pt x="593733" y="152577"/>
                        <a:pt x="595166" y="149492"/>
                      </a:cubicBezTo>
                      <a:cubicBezTo>
                        <a:pt x="600325" y="146317"/>
                        <a:pt x="782643" y="68837"/>
                        <a:pt x="785664" y="63768"/>
                      </a:cubicBezTo>
                      <a:cubicBezTo>
                        <a:pt x="788728" y="66917"/>
                        <a:pt x="958160" y="288335"/>
                        <a:pt x="964259" y="289986"/>
                      </a:cubicBezTo>
                      <a:cubicBezTo>
                        <a:pt x="956719" y="286414"/>
                        <a:pt x="1077522" y="270847"/>
                        <a:pt x="1080940" y="270937"/>
                      </a:cubicBezTo>
                      <a:cubicBezTo>
                        <a:pt x="1074833" y="261502"/>
                        <a:pt x="1183909" y="-2361"/>
                        <a:pt x="1182411" y="15"/>
                      </a:cubicBezTo>
                      <a:close/>
                    </a:path>
                  </a:pathLst>
                </a:custGeom>
                <a:gradFill>
                  <a:gsLst>
                    <a:gs pos="74000">
                      <a:srgbClr val="70AD47">
                        <a:lumMod val="75000"/>
                      </a:srgbClr>
                    </a:gs>
                    <a:gs pos="37000">
                      <a:srgbClr val="9B9B9B">
                        <a:lumMod val="20000"/>
                        <a:lumOff val="80000"/>
                      </a:srgbClr>
                    </a:gs>
                  </a:gsLst>
                  <a:path path="circle">
                    <a:fillToRect l="50000" t="50000" r="50000" b="50000"/>
                  </a:path>
                </a:gradFill>
                <a:ln w="25400" cap="flat" cmpd="sng" algn="ctr">
                  <a:noFill/>
                  <a:prstDash val="solid"/>
                </a:ln>
                <a:effectLst/>
                <a:scene3d>
                  <a:camera prst="orthographicFront"/>
                  <a:lightRig rig="threePt" dir="t"/>
                </a:scene3d>
                <a:sp3d prstMaterial="matte"/>
              </p:spPr>
              <p:txBody>
                <a:bodyPr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E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  <p:sp>
              <p:nvSpPr>
                <p:cNvPr id="160" name="Donut 29">
                  <a:extLst>
                    <a:ext uri="{FF2B5EF4-FFF2-40B4-BE49-F238E27FC236}">
                      <a16:creationId xmlns:a16="http://schemas.microsoft.com/office/drawing/2014/main" id="{3375A47E-DD14-46D0-840D-B955864583B3}"/>
                    </a:ext>
                  </a:extLst>
                </p:cNvPr>
                <p:cNvSpPr/>
                <p:nvPr/>
              </p:nvSpPr>
              <p:spPr>
                <a:xfrm>
                  <a:off x="565070" y="616934"/>
                  <a:ext cx="1135926" cy="1135926"/>
                </a:xfrm>
                <a:prstGeom prst="donut">
                  <a:avLst>
                    <a:gd name="adj" fmla="val 22878"/>
                  </a:avLst>
                </a:prstGeom>
                <a:gradFill>
                  <a:gsLst>
                    <a:gs pos="55000">
                      <a:srgbClr val="70AD47">
                        <a:lumMod val="75000"/>
                      </a:srgbClr>
                    </a:gs>
                    <a:gs pos="42000">
                      <a:srgbClr val="9B9B9B"/>
                    </a:gs>
                    <a:gs pos="68000">
                      <a:srgbClr val="9B9B9B"/>
                    </a:gs>
                  </a:gsLst>
                  <a:path path="circle">
                    <a:fillToRect l="50000" t="50000" r="50000" b="50000"/>
                  </a:path>
                </a:gradFill>
                <a:ln w="25400" cap="flat" cmpd="sng" algn="ctr">
                  <a:noFill/>
                  <a:prstDash val="solid"/>
                </a:ln>
                <a:effectLst/>
                <a:scene3d>
                  <a:camera prst="orthographicFront"/>
                  <a:lightRig rig="threePt" dir="t"/>
                </a:scene3d>
                <a:sp3d prstMaterial="matte"/>
              </p:spPr>
              <p:txBody>
                <a:bodyPr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E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</p:grpSp>
          <p:grpSp>
            <p:nvGrpSpPr>
              <p:cNvPr id="156" name="Group 155">
                <a:extLst>
                  <a:ext uri="{FF2B5EF4-FFF2-40B4-BE49-F238E27FC236}">
                    <a16:creationId xmlns:a16="http://schemas.microsoft.com/office/drawing/2014/main" id="{31C74DD9-9FD0-48A2-A096-EB57F12E49E7}"/>
                  </a:ext>
                </a:extLst>
              </p:cNvPr>
              <p:cNvGrpSpPr/>
              <p:nvPr/>
            </p:nvGrpSpPr>
            <p:grpSpPr>
              <a:xfrm>
                <a:off x="496773" y="145931"/>
                <a:ext cx="316572" cy="317816"/>
                <a:chOff x="496773" y="145931"/>
                <a:chExt cx="1549881" cy="1555971"/>
              </a:xfr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157" name="Oval 4">
                  <a:extLst>
                    <a:ext uri="{FF2B5EF4-FFF2-40B4-BE49-F238E27FC236}">
                      <a16:creationId xmlns:a16="http://schemas.microsoft.com/office/drawing/2014/main" id="{53B8F49E-A86D-4D18-844A-20204DD48C4A}"/>
                    </a:ext>
                  </a:extLst>
                </p:cNvPr>
                <p:cNvSpPr/>
                <p:nvPr/>
              </p:nvSpPr>
              <p:spPr>
                <a:xfrm>
                  <a:off x="496773" y="145931"/>
                  <a:ext cx="1549881" cy="15559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31094" h="2340253">
                      <a:moveTo>
                        <a:pt x="1173807" y="324073"/>
                      </a:moveTo>
                      <a:cubicBezTo>
                        <a:pt x="706451" y="324073"/>
                        <a:pt x="327584" y="702940"/>
                        <a:pt x="327584" y="1170296"/>
                      </a:cubicBezTo>
                      <a:cubicBezTo>
                        <a:pt x="327584" y="1637652"/>
                        <a:pt x="706451" y="2016519"/>
                        <a:pt x="1173807" y="2016519"/>
                      </a:cubicBezTo>
                      <a:cubicBezTo>
                        <a:pt x="1641163" y="2016519"/>
                        <a:pt x="2020030" y="1637652"/>
                        <a:pt x="2020030" y="1170296"/>
                      </a:cubicBezTo>
                      <a:cubicBezTo>
                        <a:pt x="2020030" y="702940"/>
                        <a:pt x="1641163" y="324073"/>
                        <a:pt x="1173807" y="324073"/>
                      </a:cubicBezTo>
                      <a:close/>
                      <a:moveTo>
                        <a:pt x="1182411" y="15"/>
                      </a:moveTo>
                      <a:cubicBezTo>
                        <a:pt x="1185212" y="1671"/>
                        <a:pt x="1392407" y="22323"/>
                        <a:pt x="1388656" y="23255"/>
                      </a:cubicBezTo>
                      <a:cubicBezTo>
                        <a:pt x="1391587" y="18800"/>
                        <a:pt x="1436629" y="300457"/>
                        <a:pt x="1433364" y="301896"/>
                      </a:cubicBezTo>
                      <a:cubicBezTo>
                        <a:pt x="1441501" y="305408"/>
                        <a:pt x="1536662" y="348758"/>
                        <a:pt x="1533376" y="351902"/>
                      </a:cubicBezTo>
                      <a:cubicBezTo>
                        <a:pt x="1530995" y="359046"/>
                        <a:pt x="1758403" y="163937"/>
                        <a:pt x="1761975" y="168546"/>
                      </a:cubicBezTo>
                      <a:cubicBezTo>
                        <a:pt x="1765547" y="165768"/>
                        <a:pt x="1936999" y="295304"/>
                        <a:pt x="1935808" y="294753"/>
                      </a:cubicBezTo>
                      <a:cubicBezTo>
                        <a:pt x="1932237" y="301897"/>
                        <a:pt x="1820716" y="569145"/>
                        <a:pt x="1828652" y="568596"/>
                      </a:cubicBezTo>
                      <a:cubicBezTo>
                        <a:pt x="1827461" y="559071"/>
                        <a:pt x="1897706" y="639393"/>
                        <a:pt x="1902469" y="644796"/>
                      </a:cubicBezTo>
                      <a:cubicBezTo>
                        <a:pt x="1915993" y="640596"/>
                        <a:pt x="2177313" y="596312"/>
                        <a:pt x="2181076" y="599552"/>
                      </a:cubicBezTo>
                      <a:cubicBezTo>
                        <a:pt x="2180382" y="603448"/>
                        <a:pt x="2264144" y="781732"/>
                        <a:pt x="2269182" y="792434"/>
                      </a:cubicBezTo>
                      <a:cubicBezTo>
                        <a:pt x="2270373" y="794418"/>
                        <a:pt x="2042963" y="975547"/>
                        <a:pt x="2045344" y="978172"/>
                      </a:cubicBezTo>
                      <a:cubicBezTo>
                        <a:pt x="2054869" y="1040328"/>
                        <a:pt x="2058992" y="1079248"/>
                        <a:pt x="2059632" y="1084407"/>
                      </a:cubicBezTo>
                      <a:cubicBezTo>
                        <a:pt x="2068072" y="1086890"/>
                        <a:pt x="2330474" y="1173434"/>
                        <a:pt x="2331094" y="1178196"/>
                      </a:cubicBezTo>
                      <a:cubicBezTo>
                        <a:pt x="2331094" y="1189065"/>
                        <a:pt x="2306641" y="1400843"/>
                        <a:pt x="2312044" y="1397271"/>
                      </a:cubicBezTo>
                      <a:cubicBezTo>
                        <a:pt x="2310854" y="1398462"/>
                        <a:pt x="2034385" y="1446880"/>
                        <a:pt x="2028676" y="1447277"/>
                      </a:cubicBezTo>
                      <a:cubicBezTo>
                        <a:pt x="2026143" y="1449077"/>
                        <a:pt x="1987194" y="1536486"/>
                        <a:pt x="1988194" y="1544907"/>
                      </a:cubicBezTo>
                      <a:cubicBezTo>
                        <a:pt x="1991974" y="1550635"/>
                        <a:pt x="2162415" y="1758177"/>
                        <a:pt x="2171550" y="1763981"/>
                      </a:cubicBezTo>
                      <a:cubicBezTo>
                        <a:pt x="2171153" y="1766362"/>
                        <a:pt x="2043911" y="1935432"/>
                        <a:pt x="2040582" y="1940194"/>
                      </a:cubicBezTo>
                      <a:cubicBezTo>
                        <a:pt x="2039391" y="1937813"/>
                        <a:pt x="1778798" y="1834626"/>
                        <a:pt x="1781026" y="1837801"/>
                      </a:cubicBezTo>
                      <a:cubicBezTo>
                        <a:pt x="1781820" y="1828276"/>
                        <a:pt x="1688707" y="1896539"/>
                        <a:pt x="1688157" y="1899714"/>
                      </a:cubicBezTo>
                      <a:cubicBezTo>
                        <a:pt x="1687760" y="1899317"/>
                        <a:pt x="1730379" y="2178320"/>
                        <a:pt x="1735782" y="2187845"/>
                      </a:cubicBezTo>
                      <a:cubicBezTo>
                        <a:pt x="1730227" y="2192210"/>
                        <a:pt x="1537500" y="2267615"/>
                        <a:pt x="1538140" y="2273568"/>
                      </a:cubicBezTo>
                      <a:cubicBezTo>
                        <a:pt x="1540522" y="2266028"/>
                        <a:pt x="1358507" y="2052509"/>
                        <a:pt x="1359544" y="2052114"/>
                      </a:cubicBezTo>
                      <a:cubicBezTo>
                        <a:pt x="1367481" y="2056082"/>
                        <a:pt x="1258891" y="2067988"/>
                        <a:pt x="1257150" y="2066401"/>
                      </a:cubicBezTo>
                      <a:cubicBezTo>
                        <a:pt x="1257790" y="2076720"/>
                        <a:pt x="1160889" y="2338019"/>
                        <a:pt x="1151454" y="2340247"/>
                      </a:cubicBezTo>
                      <a:cubicBezTo>
                        <a:pt x="1149073" y="2340644"/>
                        <a:pt x="939409" y="2322934"/>
                        <a:pt x="940446" y="2318812"/>
                      </a:cubicBezTo>
                      <a:cubicBezTo>
                        <a:pt x="937425" y="2320398"/>
                        <a:pt x="887967" y="2043931"/>
                        <a:pt x="895200" y="2042588"/>
                      </a:cubicBezTo>
                      <a:cubicBezTo>
                        <a:pt x="895200" y="2027904"/>
                        <a:pt x="796685" y="1993528"/>
                        <a:pt x="797569" y="1992581"/>
                      </a:cubicBezTo>
                      <a:cubicBezTo>
                        <a:pt x="788442" y="1989802"/>
                        <a:pt x="585152" y="2182836"/>
                        <a:pt x="580877" y="2178317"/>
                      </a:cubicBezTo>
                      <a:cubicBezTo>
                        <a:pt x="579686" y="2185460"/>
                        <a:pt x="394255" y="2044723"/>
                        <a:pt x="395138" y="2044967"/>
                      </a:cubicBezTo>
                      <a:cubicBezTo>
                        <a:pt x="397520" y="2036633"/>
                        <a:pt x="502205" y="1775245"/>
                        <a:pt x="502295" y="1775886"/>
                      </a:cubicBezTo>
                      <a:cubicBezTo>
                        <a:pt x="502295" y="1772315"/>
                        <a:pt x="437516" y="1697855"/>
                        <a:pt x="440384" y="1697305"/>
                      </a:cubicBezTo>
                      <a:cubicBezTo>
                        <a:pt x="442766" y="1693337"/>
                        <a:pt x="156529" y="1738335"/>
                        <a:pt x="152253" y="1740167"/>
                      </a:cubicBezTo>
                      <a:cubicBezTo>
                        <a:pt x="145903" y="1749693"/>
                        <a:pt x="63264" y="1543073"/>
                        <a:pt x="68909" y="1542523"/>
                      </a:cubicBezTo>
                      <a:cubicBezTo>
                        <a:pt x="61765" y="1541730"/>
                        <a:pt x="286704" y="1361304"/>
                        <a:pt x="285603" y="1363929"/>
                      </a:cubicBezTo>
                      <a:cubicBezTo>
                        <a:pt x="280841" y="1353214"/>
                        <a:pt x="268844" y="1256529"/>
                        <a:pt x="271315" y="1259155"/>
                      </a:cubicBezTo>
                      <a:cubicBezTo>
                        <a:pt x="266642" y="1261781"/>
                        <a:pt x="2923" y="1164881"/>
                        <a:pt x="388" y="1165368"/>
                      </a:cubicBezTo>
                      <a:cubicBezTo>
                        <a:pt x="-2787" y="1153463"/>
                        <a:pt x="14383" y="935855"/>
                        <a:pt x="18902" y="940067"/>
                      </a:cubicBezTo>
                      <a:cubicBezTo>
                        <a:pt x="14447" y="939029"/>
                        <a:pt x="298455" y="903067"/>
                        <a:pt x="304652" y="897204"/>
                      </a:cubicBezTo>
                      <a:cubicBezTo>
                        <a:pt x="305844" y="902363"/>
                        <a:pt x="342510" y="795911"/>
                        <a:pt x="337990" y="797192"/>
                      </a:cubicBezTo>
                      <a:cubicBezTo>
                        <a:pt x="342355" y="793224"/>
                        <a:pt x="161138" y="572074"/>
                        <a:pt x="159397" y="573355"/>
                      </a:cubicBezTo>
                      <a:cubicBezTo>
                        <a:pt x="156222" y="575339"/>
                        <a:pt x="286154" y="396655"/>
                        <a:pt x="290365" y="401905"/>
                      </a:cubicBezTo>
                      <a:cubicBezTo>
                        <a:pt x="296960" y="405595"/>
                        <a:pt x="548462" y="503826"/>
                        <a:pt x="547540" y="504299"/>
                      </a:cubicBezTo>
                      <a:cubicBezTo>
                        <a:pt x="545158" y="511047"/>
                        <a:pt x="631831" y="432771"/>
                        <a:pt x="635646" y="432861"/>
                      </a:cubicBezTo>
                      <a:cubicBezTo>
                        <a:pt x="638424" y="430083"/>
                        <a:pt x="593733" y="152577"/>
                        <a:pt x="595166" y="149492"/>
                      </a:cubicBezTo>
                      <a:cubicBezTo>
                        <a:pt x="600325" y="146317"/>
                        <a:pt x="782643" y="68837"/>
                        <a:pt x="785664" y="63768"/>
                      </a:cubicBezTo>
                      <a:cubicBezTo>
                        <a:pt x="788728" y="66917"/>
                        <a:pt x="958160" y="288335"/>
                        <a:pt x="964259" y="289986"/>
                      </a:cubicBezTo>
                      <a:cubicBezTo>
                        <a:pt x="956719" y="286414"/>
                        <a:pt x="1077522" y="270847"/>
                        <a:pt x="1080940" y="270937"/>
                      </a:cubicBezTo>
                      <a:cubicBezTo>
                        <a:pt x="1074833" y="261502"/>
                        <a:pt x="1183909" y="-2361"/>
                        <a:pt x="1182411" y="15"/>
                      </a:cubicBezTo>
                      <a:close/>
                    </a:path>
                  </a:pathLst>
                </a:custGeom>
                <a:gradFill>
                  <a:gsLst>
                    <a:gs pos="74000">
                      <a:srgbClr val="70AD47">
                        <a:lumMod val="75000"/>
                      </a:srgbClr>
                    </a:gs>
                    <a:gs pos="37000">
                      <a:srgbClr val="9B9B9B">
                        <a:lumMod val="20000"/>
                        <a:lumOff val="80000"/>
                      </a:srgbClr>
                    </a:gs>
                  </a:gsLst>
                  <a:path path="circle">
                    <a:fillToRect l="50000" t="50000" r="50000" b="50000"/>
                  </a:path>
                </a:gradFill>
                <a:ln w="25400" cap="flat" cmpd="sng" algn="ctr">
                  <a:noFill/>
                  <a:prstDash val="solid"/>
                </a:ln>
                <a:effectLst/>
                <a:scene3d>
                  <a:camera prst="orthographicFront"/>
                  <a:lightRig rig="threePt" dir="t"/>
                </a:scene3d>
                <a:sp3d prstMaterial="matte"/>
              </p:spPr>
              <p:txBody>
                <a:bodyPr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E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  <p:sp>
              <p:nvSpPr>
                <p:cNvPr id="158" name="Donut 29">
                  <a:extLst>
                    <a:ext uri="{FF2B5EF4-FFF2-40B4-BE49-F238E27FC236}">
                      <a16:creationId xmlns:a16="http://schemas.microsoft.com/office/drawing/2014/main" id="{699625F9-D0DF-4F5B-8A10-6C96BB719BFB}"/>
                    </a:ext>
                  </a:extLst>
                </p:cNvPr>
                <p:cNvSpPr/>
                <p:nvPr/>
              </p:nvSpPr>
              <p:spPr>
                <a:xfrm>
                  <a:off x="706577" y="356067"/>
                  <a:ext cx="1135926" cy="1135926"/>
                </a:xfrm>
                <a:prstGeom prst="donut">
                  <a:avLst>
                    <a:gd name="adj" fmla="val 22878"/>
                  </a:avLst>
                </a:prstGeom>
                <a:gradFill>
                  <a:gsLst>
                    <a:gs pos="55000">
                      <a:srgbClr val="70AD47">
                        <a:lumMod val="75000"/>
                      </a:srgbClr>
                    </a:gs>
                    <a:gs pos="42000">
                      <a:srgbClr val="9B9B9B"/>
                    </a:gs>
                    <a:gs pos="68000">
                      <a:srgbClr val="9B9B9B"/>
                    </a:gs>
                  </a:gsLst>
                  <a:path path="circle">
                    <a:fillToRect l="50000" t="50000" r="50000" b="50000"/>
                  </a:path>
                </a:gradFill>
                <a:ln w="25400" cap="flat" cmpd="sng" algn="ctr">
                  <a:noFill/>
                  <a:prstDash val="solid"/>
                </a:ln>
                <a:effectLst/>
                <a:scene3d>
                  <a:camera prst="orthographicFront"/>
                  <a:lightRig rig="threePt" dir="t"/>
                </a:scene3d>
                <a:sp3d prstMaterial="matte"/>
              </p:spPr>
              <p:txBody>
                <a:bodyPr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E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</p:grpSp>
        </p:grpSp>
        <p:grpSp>
          <p:nvGrpSpPr>
            <p:cNvPr id="97" name="Group 96">
              <a:extLst>
                <a:ext uri="{FF2B5EF4-FFF2-40B4-BE49-F238E27FC236}">
                  <a16:creationId xmlns:a16="http://schemas.microsoft.com/office/drawing/2014/main" id="{253CCAD7-EF1E-462E-BB5C-27A02117D514}"/>
                </a:ext>
              </a:extLst>
            </p:cNvPr>
            <p:cNvGrpSpPr/>
            <p:nvPr/>
          </p:nvGrpSpPr>
          <p:grpSpPr>
            <a:xfrm>
              <a:off x="4151552" y="991301"/>
              <a:ext cx="508412" cy="387767"/>
              <a:chOff x="4144628" y="113030"/>
              <a:chExt cx="669947" cy="541478"/>
            </a:xfrm>
          </p:grpSpPr>
          <p:grpSp>
            <p:nvGrpSpPr>
              <p:cNvPr id="145" name="Group 144">
                <a:extLst>
                  <a:ext uri="{FF2B5EF4-FFF2-40B4-BE49-F238E27FC236}">
                    <a16:creationId xmlns:a16="http://schemas.microsoft.com/office/drawing/2014/main" id="{4235CC72-A283-4C15-BAAF-C6C212B05A35}"/>
                  </a:ext>
                </a:extLst>
              </p:cNvPr>
              <p:cNvGrpSpPr/>
              <p:nvPr/>
            </p:nvGrpSpPr>
            <p:grpSpPr>
              <a:xfrm>
                <a:off x="4144628" y="113030"/>
                <a:ext cx="362575" cy="363999"/>
                <a:chOff x="4144628" y="113030"/>
                <a:chExt cx="1549881" cy="1555971"/>
              </a:xfr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152" name="Oval 4">
                  <a:extLst>
                    <a:ext uri="{FF2B5EF4-FFF2-40B4-BE49-F238E27FC236}">
                      <a16:creationId xmlns:a16="http://schemas.microsoft.com/office/drawing/2014/main" id="{BFD10BC3-D18E-47FF-B05B-2B805B5D28AA}"/>
                    </a:ext>
                  </a:extLst>
                </p:cNvPr>
                <p:cNvSpPr/>
                <p:nvPr/>
              </p:nvSpPr>
              <p:spPr>
                <a:xfrm>
                  <a:off x="4144628" y="113030"/>
                  <a:ext cx="1549881" cy="15559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31094" h="2340253">
                      <a:moveTo>
                        <a:pt x="1173807" y="324073"/>
                      </a:moveTo>
                      <a:cubicBezTo>
                        <a:pt x="706451" y="324073"/>
                        <a:pt x="327584" y="702940"/>
                        <a:pt x="327584" y="1170296"/>
                      </a:cubicBezTo>
                      <a:cubicBezTo>
                        <a:pt x="327584" y="1637652"/>
                        <a:pt x="706451" y="2016519"/>
                        <a:pt x="1173807" y="2016519"/>
                      </a:cubicBezTo>
                      <a:cubicBezTo>
                        <a:pt x="1641163" y="2016519"/>
                        <a:pt x="2020030" y="1637652"/>
                        <a:pt x="2020030" y="1170296"/>
                      </a:cubicBezTo>
                      <a:cubicBezTo>
                        <a:pt x="2020030" y="702940"/>
                        <a:pt x="1641163" y="324073"/>
                        <a:pt x="1173807" y="324073"/>
                      </a:cubicBezTo>
                      <a:close/>
                      <a:moveTo>
                        <a:pt x="1182411" y="15"/>
                      </a:moveTo>
                      <a:cubicBezTo>
                        <a:pt x="1185212" y="1671"/>
                        <a:pt x="1392407" y="22323"/>
                        <a:pt x="1388656" y="23255"/>
                      </a:cubicBezTo>
                      <a:cubicBezTo>
                        <a:pt x="1391587" y="18800"/>
                        <a:pt x="1436629" y="300457"/>
                        <a:pt x="1433364" y="301896"/>
                      </a:cubicBezTo>
                      <a:cubicBezTo>
                        <a:pt x="1441501" y="305408"/>
                        <a:pt x="1536662" y="348758"/>
                        <a:pt x="1533376" y="351902"/>
                      </a:cubicBezTo>
                      <a:cubicBezTo>
                        <a:pt x="1530995" y="359046"/>
                        <a:pt x="1758403" y="163937"/>
                        <a:pt x="1761975" y="168546"/>
                      </a:cubicBezTo>
                      <a:cubicBezTo>
                        <a:pt x="1765547" y="165768"/>
                        <a:pt x="1936999" y="295304"/>
                        <a:pt x="1935808" y="294753"/>
                      </a:cubicBezTo>
                      <a:cubicBezTo>
                        <a:pt x="1932237" y="301897"/>
                        <a:pt x="1820716" y="569145"/>
                        <a:pt x="1828652" y="568596"/>
                      </a:cubicBezTo>
                      <a:cubicBezTo>
                        <a:pt x="1827461" y="559071"/>
                        <a:pt x="1897706" y="639393"/>
                        <a:pt x="1902469" y="644796"/>
                      </a:cubicBezTo>
                      <a:cubicBezTo>
                        <a:pt x="1915993" y="640596"/>
                        <a:pt x="2177313" y="596312"/>
                        <a:pt x="2181076" y="599552"/>
                      </a:cubicBezTo>
                      <a:cubicBezTo>
                        <a:pt x="2180382" y="603448"/>
                        <a:pt x="2264144" y="781732"/>
                        <a:pt x="2269182" y="792434"/>
                      </a:cubicBezTo>
                      <a:cubicBezTo>
                        <a:pt x="2270373" y="794418"/>
                        <a:pt x="2042963" y="975547"/>
                        <a:pt x="2045344" y="978172"/>
                      </a:cubicBezTo>
                      <a:cubicBezTo>
                        <a:pt x="2054869" y="1040328"/>
                        <a:pt x="2058992" y="1079248"/>
                        <a:pt x="2059632" y="1084407"/>
                      </a:cubicBezTo>
                      <a:cubicBezTo>
                        <a:pt x="2068072" y="1086890"/>
                        <a:pt x="2330474" y="1173434"/>
                        <a:pt x="2331094" y="1178196"/>
                      </a:cubicBezTo>
                      <a:cubicBezTo>
                        <a:pt x="2331094" y="1189065"/>
                        <a:pt x="2306641" y="1400843"/>
                        <a:pt x="2312044" y="1397271"/>
                      </a:cubicBezTo>
                      <a:cubicBezTo>
                        <a:pt x="2310854" y="1398462"/>
                        <a:pt x="2034385" y="1446880"/>
                        <a:pt x="2028676" y="1447277"/>
                      </a:cubicBezTo>
                      <a:cubicBezTo>
                        <a:pt x="2026143" y="1449077"/>
                        <a:pt x="1987194" y="1536486"/>
                        <a:pt x="1988194" y="1544907"/>
                      </a:cubicBezTo>
                      <a:cubicBezTo>
                        <a:pt x="1991974" y="1550635"/>
                        <a:pt x="2162415" y="1758177"/>
                        <a:pt x="2171550" y="1763981"/>
                      </a:cubicBezTo>
                      <a:cubicBezTo>
                        <a:pt x="2171153" y="1766362"/>
                        <a:pt x="2043911" y="1935432"/>
                        <a:pt x="2040582" y="1940194"/>
                      </a:cubicBezTo>
                      <a:cubicBezTo>
                        <a:pt x="2039391" y="1937813"/>
                        <a:pt x="1778798" y="1834626"/>
                        <a:pt x="1781026" y="1837801"/>
                      </a:cubicBezTo>
                      <a:cubicBezTo>
                        <a:pt x="1781820" y="1828276"/>
                        <a:pt x="1688707" y="1896539"/>
                        <a:pt x="1688157" y="1899714"/>
                      </a:cubicBezTo>
                      <a:cubicBezTo>
                        <a:pt x="1687760" y="1899317"/>
                        <a:pt x="1730379" y="2178320"/>
                        <a:pt x="1735782" y="2187845"/>
                      </a:cubicBezTo>
                      <a:cubicBezTo>
                        <a:pt x="1730227" y="2192210"/>
                        <a:pt x="1537500" y="2267615"/>
                        <a:pt x="1538140" y="2273568"/>
                      </a:cubicBezTo>
                      <a:cubicBezTo>
                        <a:pt x="1540522" y="2266028"/>
                        <a:pt x="1358507" y="2052509"/>
                        <a:pt x="1359544" y="2052114"/>
                      </a:cubicBezTo>
                      <a:cubicBezTo>
                        <a:pt x="1367481" y="2056082"/>
                        <a:pt x="1258891" y="2067988"/>
                        <a:pt x="1257150" y="2066401"/>
                      </a:cubicBezTo>
                      <a:cubicBezTo>
                        <a:pt x="1257790" y="2076720"/>
                        <a:pt x="1160889" y="2338019"/>
                        <a:pt x="1151454" y="2340247"/>
                      </a:cubicBezTo>
                      <a:cubicBezTo>
                        <a:pt x="1149073" y="2340644"/>
                        <a:pt x="939409" y="2322934"/>
                        <a:pt x="940446" y="2318812"/>
                      </a:cubicBezTo>
                      <a:cubicBezTo>
                        <a:pt x="937425" y="2320398"/>
                        <a:pt x="887967" y="2043931"/>
                        <a:pt x="895200" y="2042588"/>
                      </a:cubicBezTo>
                      <a:cubicBezTo>
                        <a:pt x="895200" y="2027904"/>
                        <a:pt x="796685" y="1993528"/>
                        <a:pt x="797569" y="1992581"/>
                      </a:cubicBezTo>
                      <a:cubicBezTo>
                        <a:pt x="788442" y="1989802"/>
                        <a:pt x="585152" y="2182836"/>
                        <a:pt x="580877" y="2178317"/>
                      </a:cubicBezTo>
                      <a:cubicBezTo>
                        <a:pt x="579686" y="2185460"/>
                        <a:pt x="394255" y="2044723"/>
                        <a:pt x="395138" y="2044967"/>
                      </a:cubicBezTo>
                      <a:cubicBezTo>
                        <a:pt x="397520" y="2036633"/>
                        <a:pt x="502205" y="1775245"/>
                        <a:pt x="502295" y="1775886"/>
                      </a:cubicBezTo>
                      <a:cubicBezTo>
                        <a:pt x="502295" y="1772315"/>
                        <a:pt x="437516" y="1697855"/>
                        <a:pt x="440384" y="1697305"/>
                      </a:cubicBezTo>
                      <a:cubicBezTo>
                        <a:pt x="442766" y="1693337"/>
                        <a:pt x="156529" y="1738335"/>
                        <a:pt x="152253" y="1740167"/>
                      </a:cubicBezTo>
                      <a:cubicBezTo>
                        <a:pt x="145903" y="1749693"/>
                        <a:pt x="63264" y="1543073"/>
                        <a:pt x="68909" y="1542523"/>
                      </a:cubicBezTo>
                      <a:cubicBezTo>
                        <a:pt x="61765" y="1541730"/>
                        <a:pt x="286704" y="1361304"/>
                        <a:pt x="285603" y="1363929"/>
                      </a:cubicBezTo>
                      <a:cubicBezTo>
                        <a:pt x="280841" y="1353214"/>
                        <a:pt x="268844" y="1256529"/>
                        <a:pt x="271315" y="1259155"/>
                      </a:cubicBezTo>
                      <a:cubicBezTo>
                        <a:pt x="266642" y="1261781"/>
                        <a:pt x="2923" y="1164881"/>
                        <a:pt x="388" y="1165368"/>
                      </a:cubicBezTo>
                      <a:cubicBezTo>
                        <a:pt x="-2787" y="1153463"/>
                        <a:pt x="14383" y="935855"/>
                        <a:pt x="18902" y="940067"/>
                      </a:cubicBezTo>
                      <a:cubicBezTo>
                        <a:pt x="14447" y="939029"/>
                        <a:pt x="298455" y="903067"/>
                        <a:pt x="304652" y="897204"/>
                      </a:cubicBezTo>
                      <a:cubicBezTo>
                        <a:pt x="305844" y="902363"/>
                        <a:pt x="342510" y="795911"/>
                        <a:pt x="337990" y="797192"/>
                      </a:cubicBezTo>
                      <a:cubicBezTo>
                        <a:pt x="342355" y="793224"/>
                        <a:pt x="161138" y="572074"/>
                        <a:pt x="159397" y="573355"/>
                      </a:cubicBezTo>
                      <a:cubicBezTo>
                        <a:pt x="156222" y="575339"/>
                        <a:pt x="286154" y="396655"/>
                        <a:pt x="290365" y="401905"/>
                      </a:cubicBezTo>
                      <a:cubicBezTo>
                        <a:pt x="296960" y="405595"/>
                        <a:pt x="548462" y="503826"/>
                        <a:pt x="547540" y="504299"/>
                      </a:cubicBezTo>
                      <a:cubicBezTo>
                        <a:pt x="545158" y="511047"/>
                        <a:pt x="631831" y="432771"/>
                        <a:pt x="635646" y="432861"/>
                      </a:cubicBezTo>
                      <a:cubicBezTo>
                        <a:pt x="638424" y="430083"/>
                        <a:pt x="593733" y="152577"/>
                        <a:pt x="595166" y="149492"/>
                      </a:cubicBezTo>
                      <a:cubicBezTo>
                        <a:pt x="600325" y="146317"/>
                        <a:pt x="782643" y="68837"/>
                        <a:pt x="785664" y="63768"/>
                      </a:cubicBezTo>
                      <a:cubicBezTo>
                        <a:pt x="788728" y="66917"/>
                        <a:pt x="958160" y="288335"/>
                        <a:pt x="964259" y="289986"/>
                      </a:cubicBezTo>
                      <a:cubicBezTo>
                        <a:pt x="956719" y="286414"/>
                        <a:pt x="1077522" y="270847"/>
                        <a:pt x="1080940" y="270937"/>
                      </a:cubicBezTo>
                      <a:cubicBezTo>
                        <a:pt x="1074833" y="261502"/>
                        <a:pt x="1183909" y="-2361"/>
                        <a:pt x="1182411" y="15"/>
                      </a:cubicBezTo>
                      <a:close/>
                    </a:path>
                  </a:pathLst>
                </a:custGeom>
                <a:gradFill>
                  <a:gsLst>
                    <a:gs pos="74000">
                      <a:srgbClr val="5B9BD5">
                        <a:lumMod val="75000"/>
                      </a:srgbClr>
                    </a:gs>
                    <a:gs pos="37000">
                      <a:srgbClr val="9B9B9B">
                        <a:lumMod val="20000"/>
                        <a:lumOff val="80000"/>
                      </a:srgbClr>
                    </a:gs>
                  </a:gsLst>
                  <a:path path="circle">
                    <a:fillToRect l="50000" t="50000" r="50000" b="50000"/>
                  </a:path>
                </a:gradFill>
                <a:ln w="25400" cap="flat" cmpd="sng" algn="ctr">
                  <a:noFill/>
                  <a:prstDash val="solid"/>
                </a:ln>
                <a:effectLst/>
                <a:scene3d>
                  <a:camera prst="orthographicFront"/>
                  <a:lightRig rig="threePt" dir="t"/>
                </a:scene3d>
                <a:sp3d prstMaterial="matte"/>
              </p:spPr>
              <p:txBody>
                <a:bodyPr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E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  <p:sp>
              <p:nvSpPr>
                <p:cNvPr id="153" name="Donut 29">
                  <a:extLst>
                    <a:ext uri="{FF2B5EF4-FFF2-40B4-BE49-F238E27FC236}">
                      <a16:creationId xmlns:a16="http://schemas.microsoft.com/office/drawing/2014/main" id="{FE687150-B7C4-4AB7-8108-C6877B6DFCE0}"/>
                    </a:ext>
                  </a:extLst>
                </p:cNvPr>
                <p:cNvSpPr/>
                <p:nvPr/>
              </p:nvSpPr>
              <p:spPr>
                <a:xfrm>
                  <a:off x="4354432" y="323166"/>
                  <a:ext cx="1135926" cy="1135926"/>
                </a:xfrm>
                <a:prstGeom prst="donut">
                  <a:avLst>
                    <a:gd name="adj" fmla="val 22878"/>
                  </a:avLst>
                </a:prstGeom>
                <a:gradFill>
                  <a:gsLst>
                    <a:gs pos="55000">
                      <a:srgbClr val="5B9BD5">
                        <a:lumMod val="75000"/>
                      </a:srgbClr>
                    </a:gs>
                    <a:gs pos="42000">
                      <a:srgbClr val="9B9B9B"/>
                    </a:gs>
                    <a:gs pos="68000">
                      <a:srgbClr val="9B9B9B"/>
                    </a:gs>
                  </a:gsLst>
                  <a:path path="circle">
                    <a:fillToRect l="50000" t="50000" r="50000" b="50000"/>
                  </a:path>
                </a:gradFill>
                <a:ln w="25400" cap="flat" cmpd="sng" algn="ctr">
                  <a:noFill/>
                  <a:prstDash val="solid"/>
                </a:ln>
                <a:effectLst/>
                <a:scene3d>
                  <a:camera prst="orthographicFront"/>
                  <a:lightRig rig="threePt" dir="t"/>
                </a:scene3d>
                <a:sp3d prstMaterial="matte"/>
              </p:spPr>
              <p:txBody>
                <a:bodyPr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E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</p:grpSp>
          <p:grpSp>
            <p:nvGrpSpPr>
              <p:cNvPr id="146" name="Group 145">
                <a:extLst>
                  <a:ext uri="{FF2B5EF4-FFF2-40B4-BE49-F238E27FC236}">
                    <a16:creationId xmlns:a16="http://schemas.microsoft.com/office/drawing/2014/main" id="{65B57621-593E-42C8-9E81-63BB4DFA3BF3}"/>
                  </a:ext>
                </a:extLst>
              </p:cNvPr>
              <p:cNvGrpSpPr/>
              <p:nvPr/>
            </p:nvGrpSpPr>
            <p:grpSpPr>
              <a:xfrm>
                <a:off x="4510457" y="120673"/>
                <a:ext cx="304118" cy="305312"/>
                <a:chOff x="4510457" y="120673"/>
                <a:chExt cx="1549881" cy="1555971"/>
              </a:xfr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150" name="Oval 4">
                  <a:extLst>
                    <a:ext uri="{FF2B5EF4-FFF2-40B4-BE49-F238E27FC236}">
                      <a16:creationId xmlns:a16="http://schemas.microsoft.com/office/drawing/2014/main" id="{EB44E06E-8BFA-4BF3-A501-F717620BA449}"/>
                    </a:ext>
                  </a:extLst>
                </p:cNvPr>
                <p:cNvSpPr/>
                <p:nvPr/>
              </p:nvSpPr>
              <p:spPr>
                <a:xfrm>
                  <a:off x="4510457" y="120673"/>
                  <a:ext cx="1549881" cy="15559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31094" h="2340253">
                      <a:moveTo>
                        <a:pt x="1173807" y="324073"/>
                      </a:moveTo>
                      <a:cubicBezTo>
                        <a:pt x="706451" y="324073"/>
                        <a:pt x="327584" y="702940"/>
                        <a:pt x="327584" y="1170296"/>
                      </a:cubicBezTo>
                      <a:cubicBezTo>
                        <a:pt x="327584" y="1637652"/>
                        <a:pt x="706451" y="2016519"/>
                        <a:pt x="1173807" y="2016519"/>
                      </a:cubicBezTo>
                      <a:cubicBezTo>
                        <a:pt x="1641163" y="2016519"/>
                        <a:pt x="2020030" y="1637652"/>
                        <a:pt x="2020030" y="1170296"/>
                      </a:cubicBezTo>
                      <a:cubicBezTo>
                        <a:pt x="2020030" y="702940"/>
                        <a:pt x="1641163" y="324073"/>
                        <a:pt x="1173807" y="324073"/>
                      </a:cubicBezTo>
                      <a:close/>
                      <a:moveTo>
                        <a:pt x="1182411" y="15"/>
                      </a:moveTo>
                      <a:cubicBezTo>
                        <a:pt x="1185212" y="1671"/>
                        <a:pt x="1392407" y="22323"/>
                        <a:pt x="1388656" y="23255"/>
                      </a:cubicBezTo>
                      <a:cubicBezTo>
                        <a:pt x="1391587" y="18800"/>
                        <a:pt x="1436629" y="300457"/>
                        <a:pt x="1433364" y="301896"/>
                      </a:cubicBezTo>
                      <a:cubicBezTo>
                        <a:pt x="1441501" y="305408"/>
                        <a:pt x="1536662" y="348758"/>
                        <a:pt x="1533376" y="351902"/>
                      </a:cubicBezTo>
                      <a:cubicBezTo>
                        <a:pt x="1530995" y="359046"/>
                        <a:pt x="1758403" y="163937"/>
                        <a:pt x="1761975" y="168546"/>
                      </a:cubicBezTo>
                      <a:cubicBezTo>
                        <a:pt x="1765547" y="165768"/>
                        <a:pt x="1936999" y="295304"/>
                        <a:pt x="1935808" y="294753"/>
                      </a:cubicBezTo>
                      <a:cubicBezTo>
                        <a:pt x="1932237" y="301897"/>
                        <a:pt x="1820716" y="569145"/>
                        <a:pt x="1828652" y="568596"/>
                      </a:cubicBezTo>
                      <a:cubicBezTo>
                        <a:pt x="1827461" y="559071"/>
                        <a:pt x="1897706" y="639393"/>
                        <a:pt x="1902469" y="644796"/>
                      </a:cubicBezTo>
                      <a:cubicBezTo>
                        <a:pt x="1915993" y="640596"/>
                        <a:pt x="2177313" y="596312"/>
                        <a:pt x="2181076" y="599552"/>
                      </a:cubicBezTo>
                      <a:cubicBezTo>
                        <a:pt x="2180382" y="603448"/>
                        <a:pt x="2264144" y="781732"/>
                        <a:pt x="2269182" y="792434"/>
                      </a:cubicBezTo>
                      <a:cubicBezTo>
                        <a:pt x="2270373" y="794418"/>
                        <a:pt x="2042963" y="975547"/>
                        <a:pt x="2045344" y="978172"/>
                      </a:cubicBezTo>
                      <a:cubicBezTo>
                        <a:pt x="2054869" y="1040328"/>
                        <a:pt x="2058992" y="1079248"/>
                        <a:pt x="2059632" y="1084407"/>
                      </a:cubicBezTo>
                      <a:cubicBezTo>
                        <a:pt x="2068072" y="1086890"/>
                        <a:pt x="2330474" y="1173434"/>
                        <a:pt x="2331094" y="1178196"/>
                      </a:cubicBezTo>
                      <a:cubicBezTo>
                        <a:pt x="2331094" y="1189065"/>
                        <a:pt x="2306641" y="1400843"/>
                        <a:pt x="2312044" y="1397271"/>
                      </a:cubicBezTo>
                      <a:cubicBezTo>
                        <a:pt x="2310854" y="1398462"/>
                        <a:pt x="2034385" y="1446880"/>
                        <a:pt x="2028676" y="1447277"/>
                      </a:cubicBezTo>
                      <a:cubicBezTo>
                        <a:pt x="2026143" y="1449077"/>
                        <a:pt x="1987194" y="1536486"/>
                        <a:pt x="1988194" y="1544907"/>
                      </a:cubicBezTo>
                      <a:cubicBezTo>
                        <a:pt x="1991974" y="1550635"/>
                        <a:pt x="2162415" y="1758177"/>
                        <a:pt x="2171550" y="1763981"/>
                      </a:cubicBezTo>
                      <a:cubicBezTo>
                        <a:pt x="2171153" y="1766362"/>
                        <a:pt x="2043911" y="1935432"/>
                        <a:pt x="2040582" y="1940194"/>
                      </a:cubicBezTo>
                      <a:cubicBezTo>
                        <a:pt x="2039391" y="1937813"/>
                        <a:pt x="1778798" y="1834626"/>
                        <a:pt x="1781026" y="1837801"/>
                      </a:cubicBezTo>
                      <a:cubicBezTo>
                        <a:pt x="1781820" y="1828276"/>
                        <a:pt x="1688707" y="1896539"/>
                        <a:pt x="1688157" y="1899714"/>
                      </a:cubicBezTo>
                      <a:cubicBezTo>
                        <a:pt x="1687760" y="1899317"/>
                        <a:pt x="1730379" y="2178320"/>
                        <a:pt x="1735782" y="2187845"/>
                      </a:cubicBezTo>
                      <a:cubicBezTo>
                        <a:pt x="1730227" y="2192210"/>
                        <a:pt x="1537500" y="2267615"/>
                        <a:pt x="1538140" y="2273568"/>
                      </a:cubicBezTo>
                      <a:cubicBezTo>
                        <a:pt x="1540522" y="2266028"/>
                        <a:pt x="1358507" y="2052509"/>
                        <a:pt x="1359544" y="2052114"/>
                      </a:cubicBezTo>
                      <a:cubicBezTo>
                        <a:pt x="1367481" y="2056082"/>
                        <a:pt x="1258891" y="2067988"/>
                        <a:pt x="1257150" y="2066401"/>
                      </a:cubicBezTo>
                      <a:cubicBezTo>
                        <a:pt x="1257790" y="2076720"/>
                        <a:pt x="1160889" y="2338019"/>
                        <a:pt x="1151454" y="2340247"/>
                      </a:cubicBezTo>
                      <a:cubicBezTo>
                        <a:pt x="1149073" y="2340644"/>
                        <a:pt x="939409" y="2322934"/>
                        <a:pt x="940446" y="2318812"/>
                      </a:cubicBezTo>
                      <a:cubicBezTo>
                        <a:pt x="937425" y="2320398"/>
                        <a:pt x="887967" y="2043931"/>
                        <a:pt x="895200" y="2042588"/>
                      </a:cubicBezTo>
                      <a:cubicBezTo>
                        <a:pt x="895200" y="2027904"/>
                        <a:pt x="796685" y="1993528"/>
                        <a:pt x="797569" y="1992581"/>
                      </a:cubicBezTo>
                      <a:cubicBezTo>
                        <a:pt x="788442" y="1989802"/>
                        <a:pt x="585152" y="2182836"/>
                        <a:pt x="580877" y="2178317"/>
                      </a:cubicBezTo>
                      <a:cubicBezTo>
                        <a:pt x="579686" y="2185460"/>
                        <a:pt x="394255" y="2044723"/>
                        <a:pt x="395138" y="2044967"/>
                      </a:cubicBezTo>
                      <a:cubicBezTo>
                        <a:pt x="397520" y="2036633"/>
                        <a:pt x="502205" y="1775245"/>
                        <a:pt x="502295" y="1775886"/>
                      </a:cubicBezTo>
                      <a:cubicBezTo>
                        <a:pt x="502295" y="1772315"/>
                        <a:pt x="437516" y="1697855"/>
                        <a:pt x="440384" y="1697305"/>
                      </a:cubicBezTo>
                      <a:cubicBezTo>
                        <a:pt x="442766" y="1693337"/>
                        <a:pt x="156529" y="1738335"/>
                        <a:pt x="152253" y="1740167"/>
                      </a:cubicBezTo>
                      <a:cubicBezTo>
                        <a:pt x="145903" y="1749693"/>
                        <a:pt x="63264" y="1543073"/>
                        <a:pt x="68909" y="1542523"/>
                      </a:cubicBezTo>
                      <a:cubicBezTo>
                        <a:pt x="61765" y="1541730"/>
                        <a:pt x="286704" y="1361304"/>
                        <a:pt x="285603" y="1363929"/>
                      </a:cubicBezTo>
                      <a:cubicBezTo>
                        <a:pt x="280841" y="1353214"/>
                        <a:pt x="268844" y="1256529"/>
                        <a:pt x="271315" y="1259155"/>
                      </a:cubicBezTo>
                      <a:cubicBezTo>
                        <a:pt x="266642" y="1261781"/>
                        <a:pt x="2923" y="1164881"/>
                        <a:pt x="388" y="1165368"/>
                      </a:cubicBezTo>
                      <a:cubicBezTo>
                        <a:pt x="-2787" y="1153463"/>
                        <a:pt x="14383" y="935855"/>
                        <a:pt x="18902" y="940067"/>
                      </a:cubicBezTo>
                      <a:cubicBezTo>
                        <a:pt x="14447" y="939029"/>
                        <a:pt x="298455" y="903067"/>
                        <a:pt x="304652" y="897204"/>
                      </a:cubicBezTo>
                      <a:cubicBezTo>
                        <a:pt x="305844" y="902363"/>
                        <a:pt x="342510" y="795911"/>
                        <a:pt x="337990" y="797192"/>
                      </a:cubicBezTo>
                      <a:cubicBezTo>
                        <a:pt x="342355" y="793224"/>
                        <a:pt x="161138" y="572074"/>
                        <a:pt x="159397" y="573355"/>
                      </a:cubicBezTo>
                      <a:cubicBezTo>
                        <a:pt x="156222" y="575339"/>
                        <a:pt x="286154" y="396655"/>
                        <a:pt x="290365" y="401905"/>
                      </a:cubicBezTo>
                      <a:cubicBezTo>
                        <a:pt x="296960" y="405595"/>
                        <a:pt x="548462" y="503826"/>
                        <a:pt x="547540" y="504299"/>
                      </a:cubicBezTo>
                      <a:cubicBezTo>
                        <a:pt x="545158" y="511047"/>
                        <a:pt x="631831" y="432771"/>
                        <a:pt x="635646" y="432861"/>
                      </a:cubicBezTo>
                      <a:cubicBezTo>
                        <a:pt x="638424" y="430083"/>
                        <a:pt x="593733" y="152577"/>
                        <a:pt x="595166" y="149492"/>
                      </a:cubicBezTo>
                      <a:cubicBezTo>
                        <a:pt x="600325" y="146317"/>
                        <a:pt x="782643" y="68837"/>
                        <a:pt x="785664" y="63768"/>
                      </a:cubicBezTo>
                      <a:cubicBezTo>
                        <a:pt x="788728" y="66917"/>
                        <a:pt x="958160" y="288335"/>
                        <a:pt x="964259" y="289986"/>
                      </a:cubicBezTo>
                      <a:cubicBezTo>
                        <a:pt x="956719" y="286414"/>
                        <a:pt x="1077522" y="270847"/>
                        <a:pt x="1080940" y="270937"/>
                      </a:cubicBezTo>
                      <a:cubicBezTo>
                        <a:pt x="1074833" y="261502"/>
                        <a:pt x="1183909" y="-2361"/>
                        <a:pt x="1182411" y="15"/>
                      </a:cubicBezTo>
                      <a:close/>
                    </a:path>
                  </a:pathLst>
                </a:custGeom>
                <a:gradFill>
                  <a:gsLst>
                    <a:gs pos="74000">
                      <a:srgbClr val="5B9BD5">
                        <a:lumMod val="75000"/>
                      </a:srgbClr>
                    </a:gs>
                    <a:gs pos="37000">
                      <a:srgbClr val="9B9B9B">
                        <a:lumMod val="20000"/>
                        <a:lumOff val="80000"/>
                      </a:srgbClr>
                    </a:gs>
                  </a:gsLst>
                  <a:path path="circle">
                    <a:fillToRect l="50000" t="50000" r="50000" b="50000"/>
                  </a:path>
                </a:gradFill>
                <a:ln w="25400" cap="flat" cmpd="sng" algn="ctr">
                  <a:noFill/>
                  <a:prstDash val="solid"/>
                </a:ln>
                <a:effectLst/>
                <a:scene3d>
                  <a:camera prst="orthographicFront"/>
                  <a:lightRig rig="threePt" dir="t"/>
                </a:scene3d>
                <a:sp3d prstMaterial="matte"/>
              </p:spPr>
              <p:txBody>
                <a:bodyPr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E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  <p:sp>
              <p:nvSpPr>
                <p:cNvPr id="151" name="Donut 29">
                  <a:extLst>
                    <a:ext uri="{FF2B5EF4-FFF2-40B4-BE49-F238E27FC236}">
                      <a16:creationId xmlns:a16="http://schemas.microsoft.com/office/drawing/2014/main" id="{E99B9B78-8219-4430-B1EE-7A42A9B29DF8}"/>
                    </a:ext>
                  </a:extLst>
                </p:cNvPr>
                <p:cNvSpPr/>
                <p:nvPr/>
              </p:nvSpPr>
              <p:spPr>
                <a:xfrm>
                  <a:off x="4720261" y="330809"/>
                  <a:ext cx="1135926" cy="1135926"/>
                </a:xfrm>
                <a:prstGeom prst="donut">
                  <a:avLst>
                    <a:gd name="adj" fmla="val 22878"/>
                  </a:avLst>
                </a:prstGeom>
                <a:gradFill>
                  <a:gsLst>
                    <a:gs pos="55000">
                      <a:srgbClr val="5B9BD5">
                        <a:lumMod val="75000"/>
                      </a:srgbClr>
                    </a:gs>
                    <a:gs pos="42000">
                      <a:srgbClr val="9B9B9B"/>
                    </a:gs>
                    <a:gs pos="68000">
                      <a:srgbClr val="9B9B9B"/>
                    </a:gs>
                  </a:gsLst>
                  <a:path path="circle">
                    <a:fillToRect l="50000" t="50000" r="50000" b="50000"/>
                  </a:path>
                </a:gradFill>
                <a:ln w="25400" cap="flat" cmpd="sng" algn="ctr">
                  <a:noFill/>
                  <a:prstDash val="solid"/>
                </a:ln>
                <a:effectLst/>
                <a:scene3d>
                  <a:camera prst="orthographicFront"/>
                  <a:lightRig rig="threePt" dir="t"/>
                </a:scene3d>
                <a:sp3d prstMaterial="matte"/>
              </p:spPr>
              <p:txBody>
                <a:bodyPr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E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</p:grpSp>
          <p:grpSp>
            <p:nvGrpSpPr>
              <p:cNvPr id="147" name="Group 146">
                <a:extLst>
                  <a:ext uri="{FF2B5EF4-FFF2-40B4-BE49-F238E27FC236}">
                    <a16:creationId xmlns:a16="http://schemas.microsoft.com/office/drawing/2014/main" id="{7FD99C69-F248-443F-B80B-6F314A6D3B61}"/>
                  </a:ext>
                </a:extLst>
              </p:cNvPr>
              <p:cNvGrpSpPr/>
              <p:nvPr/>
            </p:nvGrpSpPr>
            <p:grpSpPr>
              <a:xfrm>
                <a:off x="4421453" y="410473"/>
                <a:ext cx="260343" cy="244035"/>
                <a:chOff x="4421453" y="410473"/>
                <a:chExt cx="1549881" cy="1555971"/>
              </a:xfr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148" name="Oval 4">
                  <a:extLst>
                    <a:ext uri="{FF2B5EF4-FFF2-40B4-BE49-F238E27FC236}">
                      <a16:creationId xmlns:a16="http://schemas.microsoft.com/office/drawing/2014/main" id="{BD8A9CE8-2357-4916-BD3C-7F2908C85759}"/>
                    </a:ext>
                  </a:extLst>
                </p:cNvPr>
                <p:cNvSpPr/>
                <p:nvPr/>
              </p:nvSpPr>
              <p:spPr>
                <a:xfrm>
                  <a:off x="4421453" y="410473"/>
                  <a:ext cx="1549881" cy="15559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31094" h="2340253">
                      <a:moveTo>
                        <a:pt x="1173807" y="324073"/>
                      </a:moveTo>
                      <a:cubicBezTo>
                        <a:pt x="706451" y="324073"/>
                        <a:pt x="327584" y="702940"/>
                        <a:pt x="327584" y="1170296"/>
                      </a:cubicBezTo>
                      <a:cubicBezTo>
                        <a:pt x="327584" y="1637652"/>
                        <a:pt x="706451" y="2016519"/>
                        <a:pt x="1173807" y="2016519"/>
                      </a:cubicBezTo>
                      <a:cubicBezTo>
                        <a:pt x="1641163" y="2016519"/>
                        <a:pt x="2020030" y="1637652"/>
                        <a:pt x="2020030" y="1170296"/>
                      </a:cubicBezTo>
                      <a:cubicBezTo>
                        <a:pt x="2020030" y="702940"/>
                        <a:pt x="1641163" y="324073"/>
                        <a:pt x="1173807" y="324073"/>
                      </a:cubicBezTo>
                      <a:close/>
                      <a:moveTo>
                        <a:pt x="1182411" y="15"/>
                      </a:moveTo>
                      <a:cubicBezTo>
                        <a:pt x="1185212" y="1671"/>
                        <a:pt x="1392407" y="22323"/>
                        <a:pt x="1388656" y="23255"/>
                      </a:cubicBezTo>
                      <a:cubicBezTo>
                        <a:pt x="1391587" y="18800"/>
                        <a:pt x="1436629" y="300457"/>
                        <a:pt x="1433364" y="301896"/>
                      </a:cubicBezTo>
                      <a:cubicBezTo>
                        <a:pt x="1441501" y="305408"/>
                        <a:pt x="1536662" y="348758"/>
                        <a:pt x="1533376" y="351902"/>
                      </a:cubicBezTo>
                      <a:cubicBezTo>
                        <a:pt x="1530995" y="359046"/>
                        <a:pt x="1758403" y="163937"/>
                        <a:pt x="1761975" y="168546"/>
                      </a:cubicBezTo>
                      <a:cubicBezTo>
                        <a:pt x="1765547" y="165768"/>
                        <a:pt x="1936999" y="295304"/>
                        <a:pt x="1935808" y="294753"/>
                      </a:cubicBezTo>
                      <a:cubicBezTo>
                        <a:pt x="1932237" y="301897"/>
                        <a:pt x="1820716" y="569145"/>
                        <a:pt x="1828652" y="568596"/>
                      </a:cubicBezTo>
                      <a:cubicBezTo>
                        <a:pt x="1827461" y="559071"/>
                        <a:pt x="1897706" y="639393"/>
                        <a:pt x="1902469" y="644796"/>
                      </a:cubicBezTo>
                      <a:cubicBezTo>
                        <a:pt x="1915993" y="640596"/>
                        <a:pt x="2177313" y="596312"/>
                        <a:pt x="2181076" y="599552"/>
                      </a:cubicBezTo>
                      <a:cubicBezTo>
                        <a:pt x="2180382" y="603448"/>
                        <a:pt x="2264144" y="781732"/>
                        <a:pt x="2269182" y="792434"/>
                      </a:cubicBezTo>
                      <a:cubicBezTo>
                        <a:pt x="2270373" y="794418"/>
                        <a:pt x="2042963" y="975547"/>
                        <a:pt x="2045344" y="978172"/>
                      </a:cubicBezTo>
                      <a:cubicBezTo>
                        <a:pt x="2054869" y="1040328"/>
                        <a:pt x="2058992" y="1079248"/>
                        <a:pt x="2059632" y="1084407"/>
                      </a:cubicBezTo>
                      <a:cubicBezTo>
                        <a:pt x="2068072" y="1086890"/>
                        <a:pt x="2330474" y="1173434"/>
                        <a:pt x="2331094" y="1178196"/>
                      </a:cubicBezTo>
                      <a:cubicBezTo>
                        <a:pt x="2331094" y="1189065"/>
                        <a:pt x="2306641" y="1400843"/>
                        <a:pt x="2312044" y="1397271"/>
                      </a:cubicBezTo>
                      <a:cubicBezTo>
                        <a:pt x="2310854" y="1398462"/>
                        <a:pt x="2034385" y="1446880"/>
                        <a:pt x="2028676" y="1447277"/>
                      </a:cubicBezTo>
                      <a:cubicBezTo>
                        <a:pt x="2026143" y="1449077"/>
                        <a:pt x="1987194" y="1536486"/>
                        <a:pt x="1988194" y="1544907"/>
                      </a:cubicBezTo>
                      <a:cubicBezTo>
                        <a:pt x="1991974" y="1550635"/>
                        <a:pt x="2162415" y="1758177"/>
                        <a:pt x="2171550" y="1763981"/>
                      </a:cubicBezTo>
                      <a:cubicBezTo>
                        <a:pt x="2171153" y="1766362"/>
                        <a:pt x="2043911" y="1935432"/>
                        <a:pt x="2040582" y="1940194"/>
                      </a:cubicBezTo>
                      <a:cubicBezTo>
                        <a:pt x="2039391" y="1937813"/>
                        <a:pt x="1778798" y="1834626"/>
                        <a:pt x="1781026" y="1837801"/>
                      </a:cubicBezTo>
                      <a:cubicBezTo>
                        <a:pt x="1781820" y="1828276"/>
                        <a:pt x="1688707" y="1896539"/>
                        <a:pt x="1688157" y="1899714"/>
                      </a:cubicBezTo>
                      <a:cubicBezTo>
                        <a:pt x="1687760" y="1899317"/>
                        <a:pt x="1730379" y="2178320"/>
                        <a:pt x="1735782" y="2187845"/>
                      </a:cubicBezTo>
                      <a:cubicBezTo>
                        <a:pt x="1730227" y="2192210"/>
                        <a:pt x="1537500" y="2267615"/>
                        <a:pt x="1538140" y="2273568"/>
                      </a:cubicBezTo>
                      <a:cubicBezTo>
                        <a:pt x="1540522" y="2266028"/>
                        <a:pt x="1358507" y="2052509"/>
                        <a:pt x="1359544" y="2052114"/>
                      </a:cubicBezTo>
                      <a:cubicBezTo>
                        <a:pt x="1367481" y="2056082"/>
                        <a:pt x="1258891" y="2067988"/>
                        <a:pt x="1257150" y="2066401"/>
                      </a:cubicBezTo>
                      <a:cubicBezTo>
                        <a:pt x="1257790" y="2076720"/>
                        <a:pt x="1160889" y="2338019"/>
                        <a:pt x="1151454" y="2340247"/>
                      </a:cubicBezTo>
                      <a:cubicBezTo>
                        <a:pt x="1149073" y="2340644"/>
                        <a:pt x="939409" y="2322934"/>
                        <a:pt x="940446" y="2318812"/>
                      </a:cubicBezTo>
                      <a:cubicBezTo>
                        <a:pt x="937425" y="2320398"/>
                        <a:pt x="887967" y="2043931"/>
                        <a:pt x="895200" y="2042588"/>
                      </a:cubicBezTo>
                      <a:cubicBezTo>
                        <a:pt x="895200" y="2027904"/>
                        <a:pt x="796685" y="1993528"/>
                        <a:pt x="797569" y="1992581"/>
                      </a:cubicBezTo>
                      <a:cubicBezTo>
                        <a:pt x="788442" y="1989802"/>
                        <a:pt x="585152" y="2182836"/>
                        <a:pt x="580877" y="2178317"/>
                      </a:cubicBezTo>
                      <a:cubicBezTo>
                        <a:pt x="579686" y="2185460"/>
                        <a:pt x="394255" y="2044723"/>
                        <a:pt x="395138" y="2044967"/>
                      </a:cubicBezTo>
                      <a:cubicBezTo>
                        <a:pt x="397520" y="2036633"/>
                        <a:pt x="502205" y="1775245"/>
                        <a:pt x="502295" y="1775886"/>
                      </a:cubicBezTo>
                      <a:cubicBezTo>
                        <a:pt x="502295" y="1772315"/>
                        <a:pt x="437516" y="1697855"/>
                        <a:pt x="440384" y="1697305"/>
                      </a:cubicBezTo>
                      <a:cubicBezTo>
                        <a:pt x="442766" y="1693337"/>
                        <a:pt x="156529" y="1738335"/>
                        <a:pt x="152253" y="1740167"/>
                      </a:cubicBezTo>
                      <a:cubicBezTo>
                        <a:pt x="145903" y="1749693"/>
                        <a:pt x="63264" y="1543073"/>
                        <a:pt x="68909" y="1542523"/>
                      </a:cubicBezTo>
                      <a:cubicBezTo>
                        <a:pt x="61765" y="1541730"/>
                        <a:pt x="286704" y="1361304"/>
                        <a:pt x="285603" y="1363929"/>
                      </a:cubicBezTo>
                      <a:cubicBezTo>
                        <a:pt x="280841" y="1353214"/>
                        <a:pt x="268844" y="1256529"/>
                        <a:pt x="271315" y="1259155"/>
                      </a:cubicBezTo>
                      <a:cubicBezTo>
                        <a:pt x="266642" y="1261781"/>
                        <a:pt x="2923" y="1164881"/>
                        <a:pt x="388" y="1165368"/>
                      </a:cubicBezTo>
                      <a:cubicBezTo>
                        <a:pt x="-2787" y="1153463"/>
                        <a:pt x="14383" y="935855"/>
                        <a:pt x="18902" y="940067"/>
                      </a:cubicBezTo>
                      <a:cubicBezTo>
                        <a:pt x="14447" y="939029"/>
                        <a:pt x="298455" y="903067"/>
                        <a:pt x="304652" y="897204"/>
                      </a:cubicBezTo>
                      <a:cubicBezTo>
                        <a:pt x="305844" y="902363"/>
                        <a:pt x="342510" y="795911"/>
                        <a:pt x="337990" y="797192"/>
                      </a:cubicBezTo>
                      <a:cubicBezTo>
                        <a:pt x="342355" y="793224"/>
                        <a:pt x="161138" y="572074"/>
                        <a:pt x="159397" y="573355"/>
                      </a:cubicBezTo>
                      <a:cubicBezTo>
                        <a:pt x="156222" y="575339"/>
                        <a:pt x="286154" y="396655"/>
                        <a:pt x="290365" y="401905"/>
                      </a:cubicBezTo>
                      <a:cubicBezTo>
                        <a:pt x="296960" y="405595"/>
                        <a:pt x="548462" y="503826"/>
                        <a:pt x="547540" y="504299"/>
                      </a:cubicBezTo>
                      <a:cubicBezTo>
                        <a:pt x="545158" y="511047"/>
                        <a:pt x="631831" y="432771"/>
                        <a:pt x="635646" y="432861"/>
                      </a:cubicBezTo>
                      <a:cubicBezTo>
                        <a:pt x="638424" y="430083"/>
                        <a:pt x="593733" y="152577"/>
                        <a:pt x="595166" y="149492"/>
                      </a:cubicBezTo>
                      <a:cubicBezTo>
                        <a:pt x="600325" y="146317"/>
                        <a:pt x="782643" y="68837"/>
                        <a:pt x="785664" y="63768"/>
                      </a:cubicBezTo>
                      <a:cubicBezTo>
                        <a:pt x="788728" y="66917"/>
                        <a:pt x="958160" y="288335"/>
                        <a:pt x="964259" y="289986"/>
                      </a:cubicBezTo>
                      <a:cubicBezTo>
                        <a:pt x="956719" y="286414"/>
                        <a:pt x="1077522" y="270847"/>
                        <a:pt x="1080940" y="270937"/>
                      </a:cubicBezTo>
                      <a:cubicBezTo>
                        <a:pt x="1074833" y="261502"/>
                        <a:pt x="1183909" y="-2361"/>
                        <a:pt x="1182411" y="15"/>
                      </a:cubicBezTo>
                      <a:close/>
                    </a:path>
                  </a:pathLst>
                </a:custGeom>
                <a:gradFill>
                  <a:gsLst>
                    <a:gs pos="74000">
                      <a:srgbClr val="5B9BD5">
                        <a:lumMod val="75000"/>
                      </a:srgbClr>
                    </a:gs>
                    <a:gs pos="37000">
                      <a:srgbClr val="9B9B9B">
                        <a:lumMod val="20000"/>
                        <a:lumOff val="80000"/>
                      </a:srgbClr>
                    </a:gs>
                  </a:gsLst>
                  <a:path path="circle">
                    <a:fillToRect l="50000" t="50000" r="50000" b="50000"/>
                  </a:path>
                </a:gradFill>
                <a:ln w="25400" cap="flat" cmpd="sng" algn="ctr">
                  <a:noFill/>
                  <a:prstDash val="solid"/>
                </a:ln>
                <a:effectLst/>
                <a:scene3d>
                  <a:camera prst="orthographicFront"/>
                  <a:lightRig rig="threePt" dir="t"/>
                </a:scene3d>
                <a:sp3d prstMaterial="matte"/>
              </p:spPr>
              <p:txBody>
                <a:bodyPr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E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  <p:sp>
              <p:nvSpPr>
                <p:cNvPr id="149" name="Donut 29">
                  <a:extLst>
                    <a:ext uri="{FF2B5EF4-FFF2-40B4-BE49-F238E27FC236}">
                      <a16:creationId xmlns:a16="http://schemas.microsoft.com/office/drawing/2014/main" id="{C52FEC5B-8D44-4BD4-B0AD-2EEF286A4EA9}"/>
                    </a:ext>
                  </a:extLst>
                </p:cNvPr>
                <p:cNvSpPr/>
                <p:nvPr/>
              </p:nvSpPr>
              <p:spPr>
                <a:xfrm>
                  <a:off x="4631257" y="620609"/>
                  <a:ext cx="1135926" cy="1135926"/>
                </a:xfrm>
                <a:prstGeom prst="donut">
                  <a:avLst>
                    <a:gd name="adj" fmla="val 22878"/>
                  </a:avLst>
                </a:prstGeom>
                <a:gradFill>
                  <a:gsLst>
                    <a:gs pos="55000">
                      <a:srgbClr val="5B9BD5">
                        <a:lumMod val="75000"/>
                      </a:srgbClr>
                    </a:gs>
                    <a:gs pos="42000">
                      <a:srgbClr val="9B9B9B"/>
                    </a:gs>
                    <a:gs pos="68000">
                      <a:srgbClr val="9B9B9B"/>
                    </a:gs>
                  </a:gsLst>
                  <a:path path="circle">
                    <a:fillToRect l="50000" t="50000" r="50000" b="50000"/>
                  </a:path>
                </a:gradFill>
                <a:ln w="25400" cap="flat" cmpd="sng" algn="ctr">
                  <a:noFill/>
                  <a:prstDash val="solid"/>
                </a:ln>
                <a:effectLst/>
                <a:scene3d>
                  <a:camera prst="orthographicFront"/>
                  <a:lightRig rig="threePt" dir="t"/>
                </a:scene3d>
                <a:sp3d prstMaterial="matte"/>
              </p:spPr>
              <p:txBody>
                <a:bodyPr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E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</p:grpSp>
        </p:grpSp>
        <p:sp>
          <p:nvSpPr>
            <p:cNvPr id="98" name="Rectangle 97">
              <a:extLst>
                <a:ext uri="{FF2B5EF4-FFF2-40B4-BE49-F238E27FC236}">
                  <a16:creationId xmlns:a16="http://schemas.microsoft.com/office/drawing/2014/main" id="{D9A31877-8109-406E-8B8A-78A3C99E9A59}"/>
                </a:ext>
              </a:extLst>
            </p:cNvPr>
            <p:cNvSpPr/>
            <p:nvPr/>
          </p:nvSpPr>
          <p:spPr>
            <a:xfrm>
              <a:off x="7750510" y="865935"/>
              <a:ext cx="1980111" cy="655099"/>
            </a:xfrm>
            <a:prstGeom prst="rect">
              <a:avLst/>
            </a:prstGeom>
          </p:spPr>
          <p:txBody>
            <a:bodyPr wrap="square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E" sz="2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ea typeface="Times New Roman" panose="02020603050405020304" pitchFamily="18" charset="0"/>
                </a:rPr>
                <a:t> </a:t>
              </a: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ea typeface="Times New Roman" panose="02020603050405020304" pitchFamily="18" charset="0"/>
                </a:rPr>
                <a:t>Voluntary Union </a:t>
              </a:r>
              <a:endParaRPr kumimoji="0" lang="en-IE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ea typeface="Times New Roman" panose="02020603050405020304" pitchFamily="18" charset="0"/>
                </a:rPr>
                <a:t>non-customs systems</a:t>
              </a:r>
              <a:endParaRPr kumimoji="0" lang="en-IE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99" name="Group 98">
              <a:extLst>
                <a:ext uri="{FF2B5EF4-FFF2-40B4-BE49-F238E27FC236}">
                  <a16:creationId xmlns:a16="http://schemas.microsoft.com/office/drawing/2014/main" id="{65A0530C-5B49-4668-96DE-DD537C11BAF2}"/>
                </a:ext>
              </a:extLst>
            </p:cNvPr>
            <p:cNvGrpSpPr/>
            <p:nvPr/>
          </p:nvGrpSpPr>
          <p:grpSpPr>
            <a:xfrm>
              <a:off x="4061269" y="1713133"/>
              <a:ext cx="3451524" cy="3322677"/>
              <a:chOff x="92209" y="1119342"/>
              <a:chExt cx="4548154" cy="4639788"/>
            </a:xfrm>
          </p:grpSpPr>
          <p:pic>
            <p:nvPicPr>
              <p:cNvPr id="137" name="Picture 136">
                <a:extLst>
                  <a:ext uri="{FF2B5EF4-FFF2-40B4-BE49-F238E27FC236}">
                    <a16:creationId xmlns:a16="http://schemas.microsoft.com/office/drawing/2014/main" id="{F256B55F-784C-4605-9B9C-EA3C6530D37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4455" y="1124434"/>
                <a:ext cx="445726" cy="447955"/>
              </a:xfrm>
              <a:prstGeom prst="rect">
                <a:avLst/>
              </a:prstGeom>
            </p:spPr>
          </p:pic>
          <p:pic>
            <p:nvPicPr>
              <p:cNvPr id="138" name="Picture 137">
                <a:extLst>
                  <a:ext uri="{FF2B5EF4-FFF2-40B4-BE49-F238E27FC236}">
                    <a16:creationId xmlns:a16="http://schemas.microsoft.com/office/drawing/2014/main" id="{BA14C1AE-0F17-40DE-B158-CE22DEC09ED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99120" y="1975830"/>
                <a:ext cx="483552" cy="483552"/>
              </a:xfrm>
              <a:prstGeom prst="rect">
                <a:avLst/>
              </a:prstGeom>
            </p:spPr>
          </p:pic>
          <p:pic>
            <p:nvPicPr>
              <p:cNvPr id="139" name="Picture 138">
                <a:extLst>
                  <a:ext uri="{FF2B5EF4-FFF2-40B4-BE49-F238E27FC236}">
                    <a16:creationId xmlns:a16="http://schemas.microsoft.com/office/drawing/2014/main" id="{DB580E4C-03E8-4F0C-A33B-42DBAE855E9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2209" y="5233017"/>
                <a:ext cx="526113" cy="526113"/>
              </a:xfrm>
              <a:prstGeom prst="rect">
                <a:avLst/>
              </a:prstGeom>
            </p:spPr>
          </p:pic>
          <p:pic>
            <p:nvPicPr>
              <p:cNvPr id="140" name="Picture 139">
                <a:extLst>
                  <a:ext uri="{FF2B5EF4-FFF2-40B4-BE49-F238E27FC236}">
                    <a16:creationId xmlns:a16="http://schemas.microsoft.com/office/drawing/2014/main" id="{BEA8B312-DAE9-4822-92CE-410F4FED96C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63093" y="3083007"/>
                <a:ext cx="527200" cy="498731"/>
              </a:xfrm>
              <a:prstGeom prst="rect">
                <a:avLst/>
              </a:prstGeom>
            </p:spPr>
          </p:pic>
          <p:pic>
            <p:nvPicPr>
              <p:cNvPr id="142" name="Picture 141">
                <a:extLst>
                  <a:ext uri="{FF2B5EF4-FFF2-40B4-BE49-F238E27FC236}">
                    <a16:creationId xmlns:a16="http://schemas.microsoft.com/office/drawing/2014/main" id="{5A34ED10-C553-4514-92DB-BFF50CF1428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144629" y="4188298"/>
                <a:ext cx="441161" cy="441161"/>
              </a:xfrm>
              <a:prstGeom prst="rect">
                <a:avLst/>
              </a:prstGeom>
            </p:spPr>
          </p:pic>
          <p:pic>
            <p:nvPicPr>
              <p:cNvPr id="143" name="Picture 142">
                <a:extLst>
                  <a:ext uri="{FF2B5EF4-FFF2-40B4-BE49-F238E27FC236}">
                    <a16:creationId xmlns:a16="http://schemas.microsoft.com/office/drawing/2014/main" id="{CE23FE0A-776B-4BD9-8313-AE98F069DA8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199590" y="1119342"/>
                <a:ext cx="440773" cy="440773"/>
              </a:xfrm>
              <a:prstGeom prst="rect">
                <a:avLst/>
              </a:prstGeom>
            </p:spPr>
          </p:pic>
          <p:pic>
            <p:nvPicPr>
              <p:cNvPr id="144" name="Picture 143">
                <a:extLst>
                  <a:ext uri="{FF2B5EF4-FFF2-40B4-BE49-F238E27FC236}">
                    <a16:creationId xmlns:a16="http://schemas.microsoft.com/office/drawing/2014/main" id="{6F42E0E9-1DFB-4725-89F5-ECC63EB5225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569599">
                <a:off x="4175086" y="2466054"/>
                <a:ext cx="458755" cy="259275"/>
              </a:xfrm>
              <a:prstGeom prst="rect">
                <a:avLst/>
              </a:prstGeom>
            </p:spPr>
          </p:pic>
        </p:grpSp>
        <p:sp>
          <p:nvSpPr>
            <p:cNvPr id="100" name="TextBox 1">
              <a:extLst>
                <a:ext uri="{FF2B5EF4-FFF2-40B4-BE49-F238E27FC236}">
                  <a16:creationId xmlns:a16="http://schemas.microsoft.com/office/drawing/2014/main" id="{145B116E-B3A8-4A6F-8EF6-CE517E958D96}"/>
                </a:ext>
              </a:extLst>
            </p:cNvPr>
            <p:cNvSpPr txBox="1"/>
            <p:nvPr/>
          </p:nvSpPr>
          <p:spPr>
            <a:xfrm>
              <a:off x="4748009" y="1964737"/>
              <a:ext cx="1081365" cy="23594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sng" strike="noStrike" kern="0" cap="none" spc="0" normalizeH="0" baseline="0" noProof="0" dirty="0">
                  <a:ln>
                    <a:noFill/>
                  </a:ln>
                  <a:solidFill>
                    <a:srgbClr val="0563C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  <a:hlinkClick r:id="rId11"/>
                </a:rPr>
                <a:t>TRACES</a:t>
              </a:r>
              <a:endParaRPr kumimoji="0" lang="en-IE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1" name="Rectangle 83">
              <a:extLst>
                <a:ext uri="{FF2B5EF4-FFF2-40B4-BE49-F238E27FC236}">
                  <a16:creationId xmlns:a16="http://schemas.microsoft.com/office/drawing/2014/main" id="{4C8517AC-99D3-4C78-BB47-55F3582721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23417" y="2216201"/>
              <a:ext cx="1957387" cy="406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0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Times New Roman" panose="02020603050405020304" pitchFamily="18" charset="0"/>
                  <a:cs typeface="Arial" panose="020B0604020202020204" pitchFamily="34" charset="0"/>
                </a:rPr>
                <a:t> </a:t>
              </a:r>
              <a:r>
                <a:rPr kumimoji="0" lang="en-US" alt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Times New Roman" panose="02020603050405020304" pitchFamily="18" charset="0"/>
                  <a:cs typeface="Arial" panose="020B0604020202020204" pitchFamily="34" charset="0"/>
                </a:rPr>
                <a:t>DG AGRI</a:t>
              </a:r>
              <a:endPara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02" name="Rectangle 84">
              <a:extLst>
                <a:ext uri="{FF2B5EF4-FFF2-40B4-BE49-F238E27FC236}">
                  <a16:creationId xmlns:a16="http://schemas.microsoft.com/office/drawing/2014/main" id="{F998E228-BD1B-459D-BA4A-BEE30FA4E4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74996" y="2641559"/>
              <a:ext cx="2562225" cy="406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1F497D"/>
                  </a:solidFill>
                  <a:effectLst/>
                  <a:uLnTx/>
                  <a:uFillTx/>
                  <a:ea typeface="Times New Roman" panose="02020603050405020304" pitchFamily="18" charset="0"/>
                </a:rPr>
                <a:t>Control system for the certification of   organic products</a:t>
              </a: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1F497D"/>
                  </a:solidFill>
                  <a:effectLst/>
                  <a:uLnTx/>
                  <a:uFillTx/>
                  <a:ea typeface="Times New Roman" panose="02020603050405020304" pitchFamily="18" charset="0"/>
                </a:rPr>
                <a:t>(</a:t>
              </a:r>
              <a:r>
                <a:rPr kumimoji="0" lang="en-US" alt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Times New Roman" panose="02020603050405020304" pitchFamily="18" charset="0"/>
                  <a:hlinkClick r:id="rId12"/>
                </a:rPr>
                <a:t>COI – module in TRACES</a:t>
              </a:r>
              <a:r>
                <a:rPr kumimoji="0" lang="en-US" altLang="en-US" sz="1000" b="0" i="0" u="sng" strike="noStrike" kern="0" cap="none" spc="0" normalizeH="0" baseline="0" noProof="0" dirty="0">
                  <a:ln>
                    <a:noFill/>
                  </a:ln>
                  <a:solidFill>
                    <a:srgbClr val="0563C1"/>
                  </a:solidFill>
                  <a:effectLst/>
                  <a:uLnTx/>
                  <a:uFillTx/>
                  <a:ea typeface="Times New Roman" panose="02020603050405020304" pitchFamily="18" charset="0"/>
                </a:rPr>
                <a:t>)</a:t>
              </a:r>
              <a:endParaRPr kumimoji="0" lang="en-US" altLang="en-US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03" name="Rectangle 85">
              <a:extLst>
                <a:ext uri="{FF2B5EF4-FFF2-40B4-BE49-F238E27FC236}">
                  <a16:creationId xmlns:a16="http://schemas.microsoft.com/office/drawing/2014/main" id="{08DE7B7A-909B-4141-8F77-0F0AE53A26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48146" y="3454464"/>
              <a:ext cx="2243138" cy="406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1F497D"/>
                  </a:solidFill>
                  <a:effectLst/>
                  <a:uLnTx/>
                  <a:uFillTx/>
                  <a:ea typeface="Times New Roman" panose="02020603050405020304" pitchFamily="18" charset="0"/>
                </a:rPr>
                <a:t>         Import of cultural goods</a:t>
              </a:r>
              <a:endParaRPr kumimoji="0" lang="en-IE" altLang="en-US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1F497D"/>
                  </a:solidFill>
                  <a:effectLst/>
                  <a:uLnTx/>
                  <a:uFillTx/>
                  <a:ea typeface="Times New Roman" panose="02020603050405020304" pitchFamily="18" charset="0"/>
                </a:rPr>
                <a:t> (</a:t>
              </a:r>
              <a:r>
                <a:rPr kumimoji="0" lang="en-US" alt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Times New Roman" panose="02020603050405020304" pitchFamily="18" charset="0"/>
                  <a:hlinkClick r:id="rId13"/>
                </a:rPr>
                <a:t>ICG system – module in TRACES) </a:t>
              </a:r>
              <a:endPara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25" name="Rectangle 86">
              <a:extLst>
                <a:ext uri="{FF2B5EF4-FFF2-40B4-BE49-F238E27FC236}">
                  <a16:creationId xmlns:a16="http://schemas.microsoft.com/office/drawing/2014/main" id="{4CE1681B-71A5-4BD2-BB70-9F3E501184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48146" y="4015681"/>
              <a:ext cx="2041525" cy="2948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alt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ea typeface="Times New Roman" panose="02020603050405020304" pitchFamily="18" charset="0"/>
              </a:endParaRP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1F497D"/>
                  </a:solidFill>
                  <a:effectLst/>
                  <a:uLnTx/>
                  <a:uFillTx/>
                  <a:ea typeface="Times New Roman" panose="02020603050405020304" pitchFamily="18" charset="0"/>
                </a:rPr>
                <a:t>   Ozone Depleting Substances</a:t>
              </a:r>
              <a:endParaRPr kumimoji="0" lang="en-IE" altLang="en-US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1F497D"/>
                  </a:solidFill>
                  <a:effectLst/>
                  <a:uLnTx/>
                  <a:uFillTx/>
                  <a:ea typeface="Times New Roman" panose="02020603050405020304" pitchFamily="18" charset="0"/>
                </a:rPr>
                <a:t>       (</a:t>
              </a:r>
              <a:r>
                <a:rPr kumimoji="0" lang="en-US" alt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Times New Roman" panose="02020603050405020304" pitchFamily="18" charset="0"/>
                  <a:hlinkClick r:id="rId13"/>
                </a:rPr>
                <a:t>ODS 2 Licensing System) </a:t>
              </a:r>
              <a:endPara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26" name="Rectangle 87">
              <a:extLst>
                <a:ext uri="{FF2B5EF4-FFF2-40B4-BE49-F238E27FC236}">
                  <a16:creationId xmlns:a16="http://schemas.microsoft.com/office/drawing/2014/main" id="{70C0B401-CD92-4737-8E42-CC2A3618B7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44532" y="4650606"/>
              <a:ext cx="2588792" cy="4890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1F497D"/>
                  </a:solidFill>
                  <a:effectLst/>
                  <a:uLnTx/>
                  <a:uFillTx/>
                  <a:ea typeface="Times New Roman" panose="02020603050405020304" pitchFamily="18" charset="0"/>
                </a:rPr>
                <a:t>      Fluorinated Greenhouse Gases</a:t>
              </a:r>
              <a:endParaRPr kumimoji="0" lang="en-IE" altLang="en-US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1F497D"/>
                  </a:solidFill>
                  <a:effectLst/>
                  <a:uLnTx/>
                  <a:uFillTx/>
                  <a:ea typeface="Times New Roman" panose="02020603050405020304" pitchFamily="18" charset="0"/>
                </a:rPr>
                <a:t> (</a:t>
              </a:r>
              <a:r>
                <a:rPr kumimoji="0" lang="en-US" alt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Times New Roman" panose="02020603050405020304" pitchFamily="18" charset="0"/>
                  <a:hlinkClick r:id="rId13"/>
                </a:rPr>
                <a:t>F-gas Portal &amp; HFC Licensing System) </a:t>
              </a:r>
              <a:endPara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127" name="Picture 345">
              <a:extLst>
                <a:ext uri="{FF2B5EF4-FFF2-40B4-BE49-F238E27FC236}">
                  <a16:creationId xmlns:a16="http://schemas.microsoft.com/office/drawing/2014/main" id="{90E85ACE-8B56-4422-94D8-1D91D739CB5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37108" y="4138184"/>
              <a:ext cx="469900" cy="3365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1" name="Rectangle 88">
              <a:extLst>
                <a:ext uri="{FF2B5EF4-FFF2-40B4-BE49-F238E27FC236}">
                  <a16:creationId xmlns:a16="http://schemas.microsoft.com/office/drawing/2014/main" id="{3D74D545-54BA-4092-8F19-3E556EAB11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44236" y="1932300"/>
              <a:ext cx="2228850" cy="6016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Times New Roman" panose="02020603050405020304" pitchFamily="18" charset="0"/>
                  <a:hlinkClick r:id="rId15"/>
                </a:rPr>
                <a:t>Information and Communication System on Market Surveillance (ICSMS)</a:t>
              </a:r>
              <a:endParaRPr kumimoji="0" lang="en-IE" altLang="en-US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E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33" name="Rectangle 89">
              <a:extLst>
                <a:ext uri="{FF2B5EF4-FFF2-40B4-BE49-F238E27FC236}">
                  <a16:creationId xmlns:a16="http://schemas.microsoft.com/office/drawing/2014/main" id="{E9AE128B-98B5-489C-9DD5-F77D02FC71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12793" y="2701395"/>
              <a:ext cx="2532262" cy="679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alt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ea typeface="Times New Roman" panose="02020603050405020304" pitchFamily="18" charset="0"/>
              </a:endParaRP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1F497D"/>
                  </a:solidFill>
                  <a:effectLst/>
                  <a:uLnTx/>
                  <a:uFillTx/>
                  <a:ea typeface="Times New Roman" panose="02020603050405020304" pitchFamily="18" charset="0"/>
                </a:rPr>
                <a:t>Union regime for the control of exports, brokering, technical assistance, transit, and transfer of dual-use items </a:t>
              </a:r>
              <a:endParaRPr kumimoji="0" lang="en-IE" altLang="en-US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1F497D"/>
                  </a:solidFill>
                  <a:effectLst/>
                  <a:uLnTx/>
                  <a:uFillTx/>
                  <a:ea typeface="Times New Roman" panose="02020603050405020304" pitchFamily="18" charset="0"/>
                </a:rPr>
                <a:t>(</a:t>
              </a:r>
              <a:r>
                <a:rPr kumimoji="0" lang="en-US" altLang="en-US" sz="10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Times New Roman" panose="02020603050405020304" pitchFamily="18" charset="0"/>
                  <a:hlinkClick r:id="rId16"/>
                </a:rPr>
                <a:t>DuES</a:t>
              </a:r>
              <a:r>
                <a:rPr kumimoji="0" lang="en-US" alt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Times New Roman" panose="02020603050405020304" pitchFamily="18" charset="0"/>
                  <a:hlinkClick r:id="rId16"/>
                </a:rPr>
                <a:t> e-Licensing system</a:t>
              </a:r>
              <a:r>
                <a:rPr kumimoji="0" lang="en-US" altLang="en-US" sz="1000" b="0" i="0" u="sng" strike="noStrike" kern="0" cap="none" spc="0" normalizeH="0" baseline="0" noProof="0" dirty="0">
                  <a:ln>
                    <a:noFill/>
                  </a:ln>
                  <a:solidFill>
                    <a:srgbClr val="0563C1"/>
                  </a:solidFill>
                  <a:effectLst/>
                  <a:uLnTx/>
                  <a:uFillTx/>
                  <a:ea typeface="Times New Roman" panose="02020603050405020304" pitchFamily="18" charset="0"/>
                </a:rPr>
                <a:t>)</a:t>
              </a:r>
              <a:endParaRPr kumimoji="0" lang="en-IE" altLang="en-US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E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34" name="Rectangle 92">
              <a:extLst>
                <a:ext uri="{FF2B5EF4-FFF2-40B4-BE49-F238E27FC236}">
                  <a16:creationId xmlns:a16="http://schemas.microsoft.com/office/drawing/2014/main" id="{C0517C3F-153B-4697-819C-5C0A906567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99151" y="3924260"/>
              <a:ext cx="2361346" cy="539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1F497D"/>
                  </a:solidFill>
                  <a:effectLst/>
                  <a:uLnTx/>
                  <a:uFillTx/>
                  <a:ea typeface="Times New Roman" panose="02020603050405020304" pitchFamily="18" charset="0"/>
                </a:rPr>
                <a:t>The forest law enforcement, governance, and trade licenses</a:t>
              </a: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1F497D"/>
                  </a:solidFill>
                  <a:effectLst/>
                  <a:uLnTx/>
                  <a:uFillTx/>
                  <a:ea typeface="Times New Roman" panose="02020603050405020304" pitchFamily="18" charset="0"/>
                </a:rPr>
                <a:t> for imports of timber licensing scheme</a:t>
              </a:r>
              <a:r>
                <a:rPr kumimoji="0" lang="en-GB" alt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Times New Roman" panose="02020603050405020304" pitchFamily="18" charset="0"/>
                </a:rPr>
                <a:t> </a:t>
              </a:r>
              <a:r>
                <a:rPr kumimoji="0" lang="en-US" alt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Times New Roman" panose="02020603050405020304" pitchFamily="18" charset="0"/>
                </a:rPr>
                <a:t>(</a:t>
              </a:r>
              <a:r>
                <a:rPr kumimoji="0" lang="en-US" alt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Times New Roman" panose="02020603050405020304" pitchFamily="18" charset="0"/>
                  <a:hlinkClick r:id="rId17"/>
                </a:rPr>
                <a:t>FLEGIT – module in TRACES</a:t>
              </a:r>
              <a:r>
                <a:rPr kumimoji="0" lang="en-US" altLang="en-US" sz="1000" b="0" i="0" u="sng" strike="noStrike" kern="0" cap="none" spc="0" normalizeH="0" baseline="0" noProof="0" dirty="0">
                  <a:ln>
                    <a:noFill/>
                  </a:ln>
                  <a:solidFill>
                    <a:srgbClr val="0563C1"/>
                  </a:solidFill>
                  <a:effectLst/>
                  <a:uLnTx/>
                  <a:uFillTx/>
                  <a:ea typeface="Times New Roman" panose="02020603050405020304" pitchFamily="18" charset="0"/>
                </a:rPr>
                <a:t>)</a:t>
              </a:r>
              <a:endParaRPr kumimoji="0" lang="en-IE" altLang="en-US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E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35" name="Rectangle 93">
              <a:extLst>
                <a:ext uri="{FF2B5EF4-FFF2-40B4-BE49-F238E27FC236}">
                  <a16:creationId xmlns:a16="http://schemas.microsoft.com/office/drawing/2014/main" id="{011A89A3-E712-4E42-84C5-00913AA264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12793" y="4594103"/>
              <a:ext cx="2134062" cy="539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1F497D"/>
                  </a:solidFill>
                  <a:effectLst/>
                  <a:uLnTx/>
                  <a:uFillTx/>
                  <a:ea typeface="Times New Roman" panose="02020603050405020304" pitchFamily="18" charset="0"/>
                </a:rPr>
                <a:t>Trade in wild fauna and flora licensing scheme</a:t>
              </a:r>
              <a:endParaRPr kumimoji="0" lang="en-GB" altLang="en-US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BE" alt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Times New Roman" panose="02020603050405020304" pitchFamily="18" charset="0"/>
                  <a:hlinkClick r:id="rId18"/>
                </a:rPr>
                <a:t>EU CITES – module in TRACES</a:t>
              </a:r>
              <a:endParaRPr kumimoji="0" lang="fr-BE" altLang="en-US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BE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136" name="Picture 135">
              <a:extLst>
                <a:ext uri="{FF2B5EF4-FFF2-40B4-BE49-F238E27FC236}">
                  <a16:creationId xmlns:a16="http://schemas.microsoft.com/office/drawing/2014/main" id="{D5870945-77F5-4353-A8DB-12F36366ABD8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 cstate="print">
              <a:duotone>
                <a:prstClr val="black"/>
                <a:srgbClr val="D9C3A5">
                  <a:tint val="50000"/>
                  <a:satMod val="180000"/>
                </a:srgb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82703" y="4728216"/>
              <a:ext cx="403860" cy="231140"/>
            </a:xfrm>
            <a:prstGeom prst="rect">
              <a:avLst/>
            </a:prstGeom>
          </p:spPr>
        </p:pic>
      </p:grpSp>
      <p:sp>
        <p:nvSpPr>
          <p:cNvPr id="199" name="Title 3">
            <a:extLst>
              <a:ext uri="{FF2B5EF4-FFF2-40B4-BE49-F238E27FC236}">
                <a16:creationId xmlns:a16="http://schemas.microsoft.com/office/drawing/2014/main" id="{657FDCCF-D502-46A7-8382-4214388DFC26}"/>
              </a:ext>
            </a:extLst>
          </p:cNvPr>
          <p:cNvSpPr txBox="1">
            <a:spLocks/>
          </p:cNvSpPr>
          <p:nvPr/>
        </p:nvSpPr>
        <p:spPr>
          <a:xfrm>
            <a:off x="872586" y="308788"/>
            <a:ext cx="11169437" cy="845389"/>
          </a:xfrm>
          <a:prstGeom prst="rect">
            <a:avLst/>
          </a:prstGeom>
          <a:noFill/>
        </p:spPr>
        <p:txBody>
          <a:bodyPr vert="horz" lIns="91440" tIns="45720" rIns="91440" bIns="0" rtlCol="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Union non-customs systems with hyperlink</a:t>
            </a:r>
            <a:endParaRPr lang="en-GB" sz="1600" i="1" dirty="0">
              <a:ln>
                <a:solidFill>
                  <a:schemeClr val="accent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34590545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EC colour scheme">
      <a:dk1>
        <a:srgbClr val="4D4D4D"/>
      </a:dk1>
      <a:lt1>
        <a:srgbClr val="FFFFFF"/>
      </a:lt1>
      <a:dk2>
        <a:srgbClr val="034EA2"/>
      </a:dk2>
      <a:lt2>
        <a:srgbClr val="D3E8F9"/>
      </a:lt2>
      <a:accent1>
        <a:srgbClr val="1E858B"/>
      </a:accent1>
      <a:accent2>
        <a:srgbClr val="4BC5DE"/>
      </a:accent2>
      <a:accent3>
        <a:srgbClr val="1EC08A"/>
      </a:accent3>
      <a:accent4>
        <a:srgbClr val="ED8D2F"/>
      </a:accent4>
      <a:accent5>
        <a:srgbClr val="FFC000"/>
      </a:accent5>
      <a:accent6>
        <a:srgbClr val="E76C53"/>
      </a:accent6>
      <a:hlink>
        <a:srgbClr val="0563C1"/>
      </a:hlink>
      <a:folHlink>
        <a:srgbClr val="24337E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C_Corporate_PPT_Template" id="{9E25CBC4-264C-4E5F-8DDF-C73C2B944108}" vid="{63966CC3-CC63-46CF-BE8C-07ABBDCD622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EC colour scheme">
    <a:dk1>
      <a:srgbClr val="4D4D4D"/>
    </a:dk1>
    <a:lt1>
      <a:srgbClr val="FFFFFF"/>
    </a:lt1>
    <a:dk2>
      <a:srgbClr val="034EA2"/>
    </a:dk2>
    <a:lt2>
      <a:srgbClr val="D3E8F9"/>
    </a:lt2>
    <a:accent1>
      <a:srgbClr val="1E858B"/>
    </a:accent1>
    <a:accent2>
      <a:srgbClr val="4BC5DE"/>
    </a:accent2>
    <a:accent3>
      <a:srgbClr val="1EC08A"/>
    </a:accent3>
    <a:accent4>
      <a:srgbClr val="ED8D2F"/>
    </a:accent4>
    <a:accent5>
      <a:srgbClr val="FFC000"/>
    </a:accent5>
    <a:accent6>
      <a:srgbClr val="E76C53"/>
    </a:accent6>
    <a:hlink>
      <a:srgbClr val="0563C1"/>
    </a:hlink>
    <a:folHlink>
      <a:srgbClr val="24337E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C_Collab_Status xmlns="05e7f77c-5564-4da3-b76d-737617c2d0da">Not Started</EC_Collab_Status>
    <EC_Collab_DocumentLanguage xmlns="05e7f77c-5564-4da3-b76d-737617c2d0da">EN</EC_Collab_DocumentLanguage>
    <EC_Collab_Reference xmlns="05e7f77c-5564-4da3-b76d-737617c2d0da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EC Document" ma:contentTypeID="0x010100258AA79CEB83498886A3A08681123250007451324D84873141ABB52124926ED4A7" ma:contentTypeVersion="1" ma:contentTypeDescription="Create a new document in this library." ma:contentTypeScope="" ma:versionID="435dbb7c7a113e39130602f3b9819d2d">
  <xsd:schema xmlns:xsd="http://www.w3.org/2001/XMLSchema" xmlns:xs="http://www.w3.org/2001/XMLSchema" xmlns:p="http://schemas.microsoft.com/office/2006/metadata/properties" xmlns:ns3="05e7f77c-5564-4da3-b76d-737617c2d0da" targetNamespace="http://schemas.microsoft.com/office/2006/metadata/properties" ma:root="true" ma:fieldsID="856e290f81c6d2cdeb65323cd855f013" ns3:_="">
    <xsd:import namespace="05e7f77c-5564-4da3-b76d-737617c2d0da"/>
    <xsd:element name="properties">
      <xsd:complexType>
        <xsd:sequence>
          <xsd:element name="documentManagement">
            <xsd:complexType>
              <xsd:all>
                <xsd:element ref="ns3:EC_Collab_Reference" minOccurs="0"/>
                <xsd:element ref="ns3:EC_Collab_DocumentLanguage"/>
                <xsd:element ref="ns3:EC_Collab_Status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e7f77c-5564-4da3-b76d-737617c2d0da" elementFormDefault="qualified">
    <xsd:import namespace="http://schemas.microsoft.com/office/2006/documentManagement/types"/>
    <xsd:import namespace="http://schemas.microsoft.com/office/infopath/2007/PartnerControls"/>
    <xsd:element name="EC_Collab_Reference" ma:index="12" nillable="true" ma:displayName="Reference" ma:internalName="EC_Collab_Reference">
      <xsd:simpleType>
        <xsd:restriction base="dms:Text"/>
      </xsd:simpleType>
    </xsd:element>
    <xsd:element name="EC_Collab_DocumentLanguage" ma:index="13" ma:displayName="Language" ma:default="EN" ma:internalName="EC_Collab_DocumentLanguage">
      <xsd:simpleType>
        <xsd:restriction base="dms:Choice">
          <xsd:enumeration value="BG"/>
          <xsd:enumeration value="ES"/>
          <xsd:enumeration value="CS"/>
          <xsd:enumeration value="DA"/>
          <xsd:enumeration value="DE"/>
          <xsd:enumeration value="ET"/>
          <xsd:enumeration value="EL"/>
          <xsd:enumeration value="EN"/>
          <xsd:enumeration value="FR"/>
          <xsd:enumeration value="GA"/>
          <xsd:enumeration value="IT"/>
          <xsd:enumeration value="LT"/>
          <xsd:enumeration value="LV"/>
          <xsd:enumeration value="HU"/>
          <xsd:enumeration value="MT"/>
          <xsd:enumeration value="NL"/>
          <xsd:enumeration value="PL"/>
          <xsd:enumeration value="PT"/>
          <xsd:enumeration value="RO"/>
          <xsd:enumeration value="SK"/>
          <xsd:enumeration value="SL"/>
          <xsd:enumeration value="FI"/>
          <xsd:enumeration value="SV"/>
          <xsd:enumeration value="HR"/>
          <xsd:enumeration value="MK"/>
          <xsd:enumeration value="TR"/>
          <xsd:enumeration value="EU"/>
          <xsd:enumeration value="CA"/>
          <xsd:enumeration value="GL"/>
          <xsd:enumeration value="AB"/>
          <xsd:enumeration value="AA"/>
          <xsd:enumeration value="AF"/>
          <xsd:enumeration value="AK"/>
          <xsd:enumeration value="SQ"/>
          <xsd:enumeration value="AM"/>
          <xsd:enumeration value="AR"/>
          <xsd:enumeration value="AN"/>
          <xsd:enumeration value="HY"/>
          <xsd:enumeration value="AS"/>
          <xsd:enumeration value="AV"/>
          <xsd:enumeration value="AE"/>
          <xsd:enumeration value="AY"/>
          <xsd:enumeration value="AZ"/>
          <xsd:enumeration value="BM"/>
          <xsd:enumeration value="BA"/>
          <xsd:enumeration value="BE"/>
          <xsd:enumeration value="BN"/>
          <xsd:enumeration value="BH"/>
          <xsd:enumeration value="BI"/>
          <xsd:enumeration value="NB"/>
          <xsd:enumeration value="BS"/>
          <xsd:enumeration value="BR"/>
          <xsd:enumeration value="MY"/>
          <xsd:enumeration value="KM"/>
          <xsd:enumeration value="CH"/>
          <xsd:enumeration value="CE"/>
          <xsd:enumeration value="NY"/>
          <xsd:enumeration value="ZH"/>
          <xsd:enumeration value="CU"/>
          <xsd:enumeration value="CV"/>
          <xsd:enumeration value="KW"/>
          <xsd:enumeration value="CO"/>
          <xsd:enumeration value="CR"/>
          <xsd:enumeration value="DV"/>
          <xsd:enumeration value="DZ"/>
          <xsd:enumeration value="EO"/>
          <xsd:enumeration value="EE"/>
          <xsd:enumeration value="FO"/>
          <xsd:enumeration value="FJ"/>
          <xsd:enumeration value="FF"/>
          <xsd:enumeration value="GD"/>
          <xsd:enumeration value="LG"/>
          <xsd:enumeration value="KA"/>
          <xsd:enumeration value="GN"/>
          <xsd:enumeration value="GU"/>
          <xsd:enumeration value="HT"/>
          <xsd:enumeration value="HA"/>
          <xsd:enumeration value="HE"/>
          <xsd:enumeration value="HZ"/>
          <xsd:enumeration value="HI"/>
          <xsd:enumeration value="HO"/>
          <xsd:enumeration value="IS"/>
          <xsd:enumeration value="IO"/>
          <xsd:enumeration value="IG"/>
          <xsd:enumeration value="ID"/>
          <xsd:enumeration value="IA"/>
          <xsd:enumeration value="IE"/>
          <xsd:enumeration value="IU"/>
          <xsd:enumeration value="IK"/>
          <xsd:enumeration value="JA"/>
          <xsd:enumeration value="JV"/>
          <xsd:enumeration value="KL"/>
          <xsd:enumeration value="KN"/>
          <xsd:enumeration value="KR"/>
          <xsd:enumeration value="KS"/>
          <xsd:enumeration value="KK"/>
          <xsd:enumeration value="KI"/>
          <xsd:enumeration value="RW"/>
          <xsd:enumeration value="KY"/>
          <xsd:enumeration value="KV"/>
          <xsd:enumeration value="KG"/>
          <xsd:enumeration value="KO"/>
          <xsd:enumeration value="KJ"/>
          <xsd:enumeration value="KU"/>
          <xsd:enumeration value="LO"/>
          <xsd:enumeration value="LA"/>
          <xsd:enumeration value="LI"/>
          <xsd:enumeration value="LN"/>
          <xsd:enumeration value="LU"/>
          <xsd:enumeration value="LB"/>
          <xsd:enumeration value="MG"/>
          <xsd:enumeration value="MS"/>
          <xsd:enumeration value="ML"/>
          <xsd:enumeration value="GV"/>
          <xsd:enumeration value="MI"/>
          <xsd:enumeration value="MR"/>
          <xsd:enumeration value="MH"/>
          <xsd:enumeration value="MN"/>
          <xsd:enumeration value="NA"/>
          <xsd:enumeration value="NV"/>
          <xsd:enumeration value="ND"/>
          <xsd:enumeration value="NR"/>
          <xsd:enumeration value="NG"/>
          <xsd:enumeration value="NE"/>
          <xsd:enumeration value="SE"/>
          <xsd:enumeration value="NO"/>
          <xsd:enumeration value="NN"/>
          <xsd:enumeration value="OC"/>
          <xsd:enumeration value="OJ"/>
          <xsd:enumeration value="OR"/>
          <xsd:enumeration value="OM"/>
          <xsd:enumeration value="OS"/>
          <xsd:enumeration value="PI"/>
          <xsd:enumeration value="PA"/>
          <xsd:enumeration value="FA"/>
          <xsd:enumeration value="PS"/>
          <xsd:enumeration value="QU"/>
          <xsd:enumeration value="RM"/>
          <xsd:enumeration value="RN"/>
          <xsd:enumeration value="RU"/>
          <xsd:enumeration value="SM"/>
          <xsd:enumeration value="SG"/>
          <xsd:enumeration value="SA"/>
          <xsd:enumeration value="SC"/>
          <xsd:enumeration value="SR"/>
          <xsd:enumeration value="SN"/>
          <xsd:enumeration value="II"/>
          <xsd:enumeration value="SD"/>
          <xsd:enumeration value="SI"/>
          <xsd:enumeration value="SO"/>
          <xsd:enumeration value="ST"/>
          <xsd:enumeration value="SU"/>
          <xsd:enumeration value="SW"/>
          <xsd:enumeration value="SS"/>
          <xsd:enumeration value="TL"/>
          <xsd:enumeration value="TY"/>
          <xsd:enumeration value="TG"/>
          <xsd:enumeration value="TA"/>
          <xsd:enumeration value="TT"/>
          <xsd:enumeration value="TE"/>
          <xsd:enumeration value="TH"/>
          <xsd:enumeration value="BO"/>
          <xsd:enumeration value="TI"/>
          <xsd:enumeration value="TO"/>
          <xsd:enumeration value="TS"/>
          <xsd:enumeration value="TN"/>
          <xsd:enumeration value="TK"/>
          <xsd:enumeration value="TW"/>
          <xsd:enumeration value="UG"/>
          <xsd:enumeration value="UK"/>
          <xsd:enumeration value="UR"/>
          <xsd:enumeration value="UZ"/>
          <xsd:enumeration value="VE"/>
          <xsd:enumeration value="VI"/>
          <xsd:enumeration value="VO"/>
          <xsd:enumeration value="WA"/>
          <xsd:enumeration value="CY"/>
          <xsd:enumeration value="FY"/>
          <xsd:enumeration value="WO"/>
          <xsd:enumeration value="XH"/>
          <xsd:enumeration value="YI"/>
          <xsd:enumeration value="YO"/>
          <xsd:enumeration value="ZA"/>
          <xsd:enumeration value="ZU"/>
        </xsd:restriction>
      </xsd:simpleType>
    </xsd:element>
    <xsd:element name="EC_Collab_Status" ma:index="14" ma:displayName="EC Status" ma:default="Not Started" ma:internalName="EC_Collab_Status">
      <xsd:simpleType>
        <xsd:restriction base="dms:Choice">
          <xsd:enumeration value="Not Started"/>
          <xsd:enumeration value="Draft"/>
          <xsd:enumeration value="Reviewed"/>
          <xsd:enumeration value="Scheduled"/>
          <xsd:enumeration value="Published"/>
          <xsd:enumeration value="Final"/>
          <xsd:enumeration value="Expir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9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7" ma:displayName="Title"/>
        <xsd:element ref="dc:subject" minOccurs="0" maxOccurs="1" ma:index="8" ma:displayName="Subject"/>
        <xsd:element ref="dc:description" minOccurs="0" maxOccurs="1" ma:index="11" ma:displayName="Comments"/>
        <xsd:element name="keywords" minOccurs="0" maxOccurs="1" type="xsd:string" ma:index="10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B1CAF70-02D1-4551-A536-63581F6A809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FF87431-2774-4E17-BE38-8A579357848D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05e7f77c-5564-4da3-b76d-737617c2d0da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6999AAC-E0A0-45DC-93D7-0C93D37DBAA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5e7f77c-5564-4da3-b76d-737617c2d0d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48931</TotalTime>
  <Words>163</Words>
  <Application>Microsoft Office PowerPoint</Application>
  <PresentationFormat>Widescreen</PresentationFormat>
  <Paragraphs>31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Company>European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CALVO VERGEZ Milagros</dc:creator>
  <cp:keywords/>
  <dc:description/>
  <cp:lastModifiedBy>MITA Ardita (TAXUD-EXT)</cp:lastModifiedBy>
  <cp:revision>1508</cp:revision>
  <dcterms:created xsi:type="dcterms:W3CDTF">2019-08-09T12:06:42Z</dcterms:created>
  <dcterms:modified xsi:type="dcterms:W3CDTF">2022-10-11T14:18:03Z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0x010100258AA79CEB83498886A3A08681123250007451324D84873141ABB52124926ED4A7</vt:lpwstr>
  </property>
  <property fmtid="{D5CDD505-2E9C-101B-9397-08002B2CF9AE}" pid="3" name="MSIP_Label_6bd9ddd1-4d20-43f6-abfa-fc3c07406f94_Enabled">
    <vt:lpwstr>true</vt:lpwstr>
  </property>
  <property fmtid="{D5CDD505-2E9C-101B-9397-08002B2CF9AE}" pid="4" name="MSIP_Label_6bd9ddd1-4d20-43f6-abfa-fc3c07406f94_SetDate">
    <vt:lpwstr>2022-06-30T09:43:23Z</vt:lpwstr>
  </property>
  <property fmtid="{D5CDD505-2E9C-101B-9397-08002B2CF9AE}" pid="5" name="MSIP_Label_6bd9ddd1-4d20-43f6-abfa-fc3c07406f94_Method">
    <vt:lpwstr>Standard</vt:lpwstr>
  </property>
  <property fmtid="{D5CDD505-2E9C-101B-9397-08002B2CF9AE}" pid="6" name="MSIP_Label_6bd9ddd1-4d20-43f6-abfa-fc3c07406f94_Name">
    <vt:lpwstr>Commission Use</vt:lpwstr>
  </property>
  <property fmtid="{D5CDD505-2E9C-101B-9397-08002B2CF9AE}" pid="7" name="MSIP_Label_6bd9ddd1-4d20-43f6-abfa-fc3c07406f94_SiteId">
    <vt:lpwstr>b24c8b06-522c-46fe-9080-70926f8dddb1</vt:lpwstr>
  </property>
  <property fmtid="{D5CDD505-2E9C-101B-9397-08002B2CF9AE}" pid="8" name="MSIP_Label_6bd9ddd1-4d20-43f6-abfa-fc3c07406f94_ActionId">
    <vt:lpwstr>165d5812-22a9-42a1-aa45-fee04d21c49e</vt:lpwstr>
  </property>
  <property fmtid="{D5CDD505-2E9C-101B-9397-08002B2CF9AE}" pid="9" name="MSIP_Label_6bd9ddd1-4d20-43f6-abfa-fc3c07406f94_ContentBits">
    <vt:lpwstr>0</vt:lpwstr>
  </property>
</Properties>
</file>