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1786" r:id="rId6"/>
    <p:sldId id="260" r:id="rId7"/>
    <p:sldId id="903" r:id="rId8"/>
    <p:sldId id="1767" r:id="rId9"/>
    <p:sldId id="1787" r:id="rId10"/>
    <p:sldId id="332" r:id="rId11"/>
    <p:sldId id="1771" r:id="rId12"/>
    <p:sldId id="1773" r:id="rId13"/>
    <p:sldId id="594" r:id="rId14"/>
    <p:sldId id="1789" r:id="rId15"/>
    <p:sldId id="1790" r:id="rId16"/>
    <p:sldId id="1777" r:id="rId17"/>
    <p:sldId id="1791" r:id="rId18"/>
    <p:sldId id="1793" r:id="rId19"/>
    <p:sldId id="1792" r:id="rId20"/>
  </p:sldIdLst>
  <p:sldSz cx="12192000" cy="6858000"/>
  <p:notesSz cx="6669088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ra Puro" initials="NP" lastIdx="21" clrIdx="0">
    <p:extLst/>
  </p:cmAuthor>
  <p:cmAuthor id="2" name="Mariona Isnard Garrell" initials="MIG" lastIdx="4" clrIdx="1">
    <p:extLst/>
  </p:cmAuthor>
  <p:cmAuthor id="3" name="Sandra van Vreedendaal" initials="SvV" lastIdx="5" clrIdx="2">
    <p:extLst/>
  </p:cmAuthor>
  <p:cmAuthor id="4" name="Standards Division" initials="SD" lastIdx="1" clrIdx="3">
    <p:extLst/>
  </p:cmAuthor>
  <p:cmAuthor id="5" name="MH" initials="MH" lastIdx="4" clrIdx="4">
    <p:extLst/>
  </p:cmAuthor>
  <p:cmAuthor id="6" name="Bastian Buck" initials="BB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6C6"/>
    <a:srgbClr val="002856"/>
    <a:srgbClr val="646363"/>
    <a:srgbClr val="FFFFFF"/>
    <a:srgbClr val="C79B52"/>
    <a:srgbClr val="00A176"/>
    <a:srgbClr val="A8C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7C51D-63ED-48B9-A2A2-15E35EE45248}" v="265" dt="2019-03-20T21:22:03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92" autoAdjust="0"/>
  </p:normalViewPr>
  <p:slideViewPr>
    <p:cSldViewPr snapToGrid="0">
      <p:cViewPr>
        <p:scale>
          <a:sx n="60" d="100"/>
          <a:sy n="60" d="100"/>
        </p:scale>
        <p:origin x="-1074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62" y="13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CDD5DB1-8FD6-9066-0FF8-609699B7F8F0}"/>
    <pc:docChg chg="modSld">
      <pc:chgData name="" userId="" providerId="" clId="Web-{DCDD5DB1-8FD6-9066-0FF8-609699B7F8F0}" dt="2019-03-20T21:25:43.226" v="0" actId="1076"/>
      <pc:docMkLst>
        <pc:docMk/>
      </pc:docMkLst>
      <pc:sldChg chg="modSp">
        <pc:chgData name="" userId="" providerId="" clId="Web-{DCDD5DB1-8FD6-9066-0FF8-609699B7F8F0}" dt="2019-03-20T21:25:43.226" v="0" actId="1076"/>
        <pc:sldMkLst>
          <pc:docMk/>
          <pc:sldMk cId="3001905517" sldId="1786"/>
        </pc:sldMkLst>
        <pc:spChg chg="mod">
          <ac:chgData name="" userId="" providerId="" clId="Web-{DCDD5DB1-8FD6-9066-0FF8-609699B7F8F0}" dt="2019-03-20T21:25:43.226" v="0" actId="1076"/>
          <ac:spMkLst>
            <pc:docMk/>
            <pc:sldMk cId="3001905517" sldId="1786"/>
            <ac:spMk id="7" creationId="{895B2684-433A-423A-B070-E276491046FA}"/>
          </ac:spMkLst>
        </pc:spChg>
      </pc:sldChg>
    </pc:docChg>
  </pc:docChgLst>
  <pc:docChgLst>
    <pc:chgData name="Mia D'Adhemar" userId="3b87f31c-17ed-4624-b0ce-02dee572269b" providerId="ADAL" clId="{28E7C51D-63ED-48B9-A2A2-15E35EE45248}"/>
    <pc:docChg chg="undo redo custSel addSld delSld modSld sldOrd">
      <pc:chgData name="Mia D'Adhemar" userId="3b87f31c-17ed-4624-b0ce-02dee572269b" providerId="ADAL" clId="{28E7C51D-63ED-48B9-A2A2-15E35EE45248}" dt="2019-03-20T21:28:20.587" v="599" actId="255"/>
      <pc:docMkLst>
        <pc:docMk/>
      </pc:docMkLst>
      <pc:sldChg chg="addSp delSp modSp">
        <pc:chgData name="Mia D'Adhemar" userId="3b87f31c-17ed-4624-b0ce-02dee572269b" providerId="ADAL" clId="{28E7C51D-63ED-48B9-A2A2-15E35EE45248}" dt="2019-03-20T20:58:34.813" v="486" actId="20577"/>
        <pc:sldMkLst>
          <pc:docMk/>
          <pc:sldMk cId="630351852" sldId="260"/>
        </pc:sldMkLst>
        <pc:spChg chg="mod">
          <ac:chgData name="Mia D'Adhemar" userId="3b87f31c-17ed-4624-b0ce-02dee572269b" providerId="ADAL" clId="{28E7C51D-63ED-48B9-A2A2-15E35EE45248}" dt="2019-03-20T20:58:34.813" v="486" actId="20577"/>
          <ac:spMkLst>
            <pc:docMk/>
            <pc:sldMk cId="630351852" sldId="260"/>
            <ac:spMk id="2" creationId="{10892756-2BD5-443C-B63A-137584B753B0}"/>
          </ac:spMkLst>
        </pc:spChg>
        <pc:spChg chg="mod">
          <ac:chgData name="Mia D'Adhemar" userId="3b87f31c-17ed-4624-b0ce-02dee572269b" providerId="ADAL" clId="{28E7C51D-63ED-48B9-A2A2-15E35EE45248}" dt="2019-03-20T20:56:04.311" v="413" actId="108"/>
          <ac:spMkLst>
            <pc:docMk/>
            <pc:sldMk cId="630351852" sldId="260"/>
            <ac:spMk id="3" creationId="{53B130EE-358A-4351-A512-4E6DE0046DBF}"/>
          </ac:spMkLst>
        </pc:spChg>
        <pc:spChg chg="add del">
          <ac:chgData name="Mia D'Adhemar" userId="3b87f31c-17ed-4624-b0ce-02dee572269b" providerId="ADAL" clId="{28E7C51D-63ED-48B9-A2A2-15E35EE45248}" dt="2019-03-20T20:35:45.739" v="354"/>
          <ac:spMkLst>
            <pc:docMk/>
            <pc:sldMk cId="630351852" sldId="260"/>
            <ac:spMk id="4" creationId="{2FC42750-0ABE-4F1C-A6A9-8AC561352E17}"/>
          </ac:spMkLst>
        </pc:spChg>
        <pc:graphicFrameChg chg="add del">
          <ac:chgData name="Mia D'Adhemar" userId="3b87f31c-17ed-4624-b0ce-02dee572269b" providerId="ADAL" clId="{28E7C51D-63ED-48B9-A2A2-15E35EE45248}" dt="2019-03-20T20:58:12.565" v="482"/>
          <ac:graphicFrameMkLst>
            <pc:docMk/>
            <pc:sldMk cId="630351852" sldId="260"/>
            <ac:graphicFrameMk id="7" creationId="{10A023AD-B7D9-4079-A662-BE076D50E5E4}"/>
          </ac:graphicFrameMkLst>
        </pc:graphicFrameChg>
        <pc:picChg chg="mod">
          <ac:chgData name="Mia D'Adhemar" userId="3b87f31c-17ed-4624-b0ce-02dee572269b" providerId="ADAL" clId="{28E7C51D-63ED-48B9-A2A2-15E35EE45248}" dt="2019-03-20T20:56:11.659" v="414" actId="1076"/>
          <ac:picMkLst>
            <pc:docMk/>
            <pc:sldMk cId="630351852" sldId="260"/>
            <ac:picMk id="6" creationId="{3C07BE7A-31EA-4029-BF9E-94B9ECD811B2}"/>
          </ac:picMkLst>
        </pc:picChg>
        <pc:picChg chg="add mod">
          <ac:chgData name="Mia D'Adhemar" userId="3b87f31c-17ed-4624-b0ce-02dee572269b" providerId="ADAL" clId="{28E7C51D-63ED-48B9-A2A2-15E35EE45248}" dt="2019-03-20T20:58:30.591" v="485" actId="1076"/>
          <ac:picMkLst>
            <pc:docMk/>
            <pc:sldMk cId="630351852" sldId="260"/>
            <ac:picMk id="8" creationId="{62BF3800-1B29-481F-9814-B47875E6B674}"/>
          </ac:picMkLst>
        </pc:picChg>
      </pc:sldChg>
      <pc:sldChg chg="add del">
        <pc:chgData name="Mia D'Adhemar" userId="3b87f31c-17ed-4624-b0ce-02dee572269b" providerId="ADAL" clId="{28E7C51D-63ED-48B9-A2A2-15E35EE45248}" dt="2019-03-20T21:00:22.176" v="497" actId="2696"/>
        <pc:sldMkLst>
          <pc:docMk/>
          <pc:sldMk cId="1125905692" sldId="270"/>
        </pc:sldMkLst>
      </pc:sldChg>
      <pc:sldChg chg="add del">
        <pc:chgData name="Mia D'Adhemar" userId="3b87f31c-17ed-4624-b0ce-02dee572269b" providerId="ADAL" clId="{28E7C51D-63ED-48B9-A2A2-15E35EE45248}" dt="2019-03-20T21:12:42.108" v="498" actId="2696"/>
        <pc:sldMkLst>
          <pc:docMk/>
          <pc:sldMk cId="1945694922" sldId="271"/>
        </pc:sldMkLst>
      </pc:sldChg>
      <pc:sldChg chg="addSp">
        <pc:chgData name="Mia D'Adhemar" userId="3b87f31c-17ed-4624-b0ce-02dee572269b" providerId="ADAL" clId="{28E7C51D-63ED-48B9-A2A2-15E35EE45248}" dt="2019-03-20T20:33:43.526" v="352"/>
        <pc:sldMkLst>
          <pc:docMk/>
          <pc:sldMk cId="885561800" sldId="332"/>
        </pc:sldMkLst>
        <pc:spChg chg="add">
          <ac:chgData name="Mia D'Adhemar" userId="3b87f31c-17ed-4624-b0ce-02dee572269b" providerId="ADAL" clId="{28E7C51D-63ED-48B9-A2A2-15E35EE45248}" dt="2019-03-20T20:33:43.526" v="352"/>
          <ac:spMkLst>
            <pc:docMk/>
            <pc:sldMk cId="885561800" sldId="332"/>
            <ac:spMk id="3" creationId="{52A9E6A2-61C8-45C6-A239-305657C49DBE}"/>
          </ac:spMkLst>
        </pc:spChg>
      </pc:sldChg>
      <pc:sldChg chg="modNotes">
        <pc:chgData name="Mia D'Adhemar" userId="3b87f31c-17ed-4624-b0ce-02dee572269b" providerId="ADAL" clId="{28E7C51D-63ED-48B9-A2A2-15E35EE45248}" dt="2019-03-20T21:27:51.597" v="591" actId="368"/>
        <pc:sldMkLst>
          <pc:docMk/>
          <pc:sldMk cId="3521898958" sldId="594"/>
        </pc:sldMkLst>
      </pc:sldChg>
      <pc:sldChg chg="addSp delSp modSp ord modNotes">
        <pc:chgData name="Mia D'Adhemar" userId="3b87f31c-17ed-4624-b0ce-02dee572269b" providerId="ADAL" clId="{28E7C51D-63ED-48B9-A2A2-15E35EE45248}" dt="2019-03-20T21:27:51.447" v="583" actId="368"/>
        <pc:sldMkLst>
          <pc:docMk/>
          <pc:sldMk cId="923253317" sldId="903"/>
        </pc:sldMkLst>
        <pc:spChg chg="mod">
          <ac:chgData name="Mia D'Adhemar" userId="3b87f31c-17ed-4624-b0ce-02dee572269b" providerId="ADAL" clId="{28E7C51D-63ED-48B9-A2A2-15E35EE45248}" dt="2019-03-20T20:55:37.556" v="411" actId="20577"/>
          <ac:spMkLst>
            <pc:docMk/>
            <pc:sldMk cId="923253317" sldId="903"/>
            <ac:spMk id="2" creationId="{00000000-0000-0000-0000-000000000000}"/>
          </ac:spMkLst>
        </pc:spChg>
        <pc:spChg chg="mod">
          <ac:chgData name="Mia D'Adhemar" userId="3b87f31c-17ed-4624-b0ce-02dee572269b" providerId="ADAL" clId="{28E7C51D-63ED-48B9-A2A2-15E35EE45248}" dt="2019-03-20T20:59:45.794" v="495" actId="14100"/>
          <ac:spMkLst>
            <pc:docMk/>
            <pc:sldMk cId="923253317" sldId="903"/>
            <ac:spMk id="8" creationId="{5E43CBD5-AE82-4ECF-91DB-E05E9BADDF9A}"/>
          </ac:spMkLst>
        </pc:spChg>
        <pc:graphicFrameChg chg="add mod">
          <ac:chgData name="Mia D'Adhemar" userId="3b87f31c-17ed-4624-b0ce-02dee572269b" providerId="ADAL" clId="{28E7C51D-63ED-48B9-A2A2-15E35EE45248}" dt="2019-03-20T20:59:51.410" v="496" actId="1076"/>
          <ac:graphicFrameMkLst>
            <pc:docMk/>
            <pc:sldMk cId="923253317" sldId="903"/>
            <ac:graphicFrameMk id="11" creationId="{DED92F55-93E5-4DBB-A91B-B768101F57E7}"/>
          </ac:graphicFrameMkLst>
        </pc:graphicFrameChg>
        <pc:picChg chg="add del mod">
          <ac:chgData name="Mia D'Adhemar" userId="3b87f31c-17ed-4624-b0ce-02dee572269b" providerId="ADAL" clId="{28E7C51D-63ED-48B9-A2A2-15E35EE45248}" dt="2019-03-20T20:58:59.390" v="490" actId="478"/>
          <ac:picMkLst>
            <pc:docMk/>
            <pc:sldMk cId="923253317" sldId="903"/>
            <ac:picMk id="9" creationId="{A4361875-6061-43C9-89B9-6C37FDB6F0E1}"/>
          </ac:picMkLst>
        </pc:picChg>
      </pc:sldChg>
      <pc:sldChg chg="ord modNotes">
        <pc:chgData name="Mia D'Adhemar" userId="3b87f31c-17ed-4624-b0ce-02dee572269b" providerId="ADAL" clId="{28E7C51D-63ED-48B9-A2A2-15E35EE45248}" dt="2019-03-20T21:27:51.473" v="585" actId="368"/>
        <pc:sldMkLst>
          <pc:docMk/>
          <pc:sldMk cId="3460529921" sldId="1767"/>
        </pc:sldMkLst>
      </pc:sldChg>
      <pc:sldChg chg="modNotes">
        <pc:chgData name="Mia D'Adhemar" userId="3b87f31c-17ed-4624-b0ce-02dee572269b" providerId="ADAL" clId="{28E7C51D-63ED-48B9-A2A2-15E35EE45248}" dt="2019-03-20T21:27:51.532" v="587" actId="368"/>
        <pc:sldMkLst>
          <pc:docMk/>
          <pc:sldMk cId="2908105487" sldId="1771"/>
        </pc:sldMkLst>
      </pc:sldChg>
      <pc:sldChg chg="modSp modNotes modNotesTx">
        <pc:chgData name="Mia D'Adhemar" userId="3b87f31c-17ed-4624-b0ce-02dee572269b" providerId="ADAL" clId="{28E7C51D-63ED-48B9-A2A2-15E35EE45248}" dt="2019-03-20T21:28:20.587" v="599" actId="255"/>
        <pc:sldMkLst>
          <pc:docMk/>
          <pc:sldMk cId="3047097081" sldId="1773"/>
        </pc:sldMkLst>
        <pc:spChg chg="mod">
          <ac:chgData name="Mia D'Adhemar" userId="3b87f31c-17ed-4624-b0ce-02dee572269b" providerId="ADAL" clId="{28E7C51D-63ED-48B9-A2A2-15E35EE45248}" dt="2019-03-20T21:28:20.587" v="599" actId="255"/>
          <ac:spMkLst>
            <pc:docMk/>
            <pc:sldMk cId="3047097081" sldId="1773"/>
            <ac:spMk id="8" creationId="{F0A25221-1C35-49FD-9F78-69C21A4692E7}"/>
          </ac:spMkLst>
        </pc:spChg>
      </pc:sldChg>
      <pc:sldChg chg="modNotes">
        <pc:chgData name="Mia D'Adhemar" userId="3b87f31c-17ed-4624-b0ce-02dee572269b" providerId="ADAL" clId="{28E7C51D-63ED-48B9-A2A2-15E35EE45248}" dt="2019-03-20T21:27:51.648" v="593" actId="368"/>
        <pc:sldMkLst>
          <pc:docMk/>
          <pc:sldMk cId="223312187" sldId="1777"/>
        </pc:sldMkLst>
      </pc:sldChg>
      <pc:sldChg chg="modSp">
        <pc:chgData name="Mia D'Adhemar" userId="3b87f31c-17ed-4624-b0ce-02dee572269b" providerId="ADAL" clId="{28E7C51D-63ED-48B9-A2A2-15E35EE45248}" dt="2019-03-20T20:54:29.576" v="405" actId="403"/>
        <pc:sldMkLst>
          <pc:docMk/>
          <pc:sldMk cId="3001905517" sldId="1786"/>
        </pc:sldMkLst>
        <pc:spChg chg="mod">
          <ac:chgData name="Mia D'Adhemar" userId="3b87f31c-17ed-4624-b0ce-02dee572269b" providerId="ADAL" clId="{28E7C51D-63ED-48B9-A2A2-15E35EE45248}" dt="2019-03-20T20:54:29.576" v="405" actId="403"/>
          <ac:spMkLst>
            <pc:docMk/>
            <pc:sldMk cId="3001905517" sldId="1786"/>
            <ac:spMk id="5" creationId="{F8CCF889-994A-4B50-A530-68EE25A7B019}"/>
          </ac:spMkLst>
        </pc:spChg>
        <pc:spChg chg="mod">
          <ac:chgData name="Mia D'Adhemar" userId="3b87f31c-17ed-4624-b0ce-02dee572269b" providerId="ADAL" clId="{28E7C51D-63ED-48B9-A2A2-15E35EE45248}" dt="2019-03-20T19:50:29.966" v="350" actId="121"/>
          <ac:spMkLst>
            <pc:docMk/>
            <pc:sldMk cId="3001905517" sldId="1786"/>
            <ac:spMk id="6" creationId="{28E2C744-2FB3-4E60-85CD-7375E17A76DC}"/>
          </ac:spMkLst>
        </pc:spChg>
      </pc:sldChg>
      <pc:sldChg chg="delSp modSp del">
        <pc:chgData name="Mia D'Adhemar" userId="3b87f31c-17ed-4624-b0ce-02dee572269b" providerId="ADAL" clId="{28E7C51D-63ED-48B9-A2A2-15E35EE45248}" dt="2019-03-20T20:50:23.101" v="357" actId="2696"/>
        <pc:sldMkLst>
          <pc:docMk/>
          <pc:sldMk cId="720256947" sldId="1788"/>
        </pc:sldMkLst>
        <pc:spChg chg="mod">
          <ac:chgData name="Mia D'Adhemar" userId="3b87f31c-17ed-4624-b0ce-02dee572269b" providerId="ADAL" clId="{28E7C51D-63ED-48B9-A2A2-15E35EE45248}" dt="2019-03-20T17:06:46.144" v="23" actId="20577"/>
          <ac:spMkLst>
            <pc:docMk/>
            <pc:sldMk cId="720256947" sldId="1788"/>
            <ac:spMk id="2" creationId="{1E7C463B-F03D-45D5-B5CB-5B4200F96A67}"/>
          </ac:spMkLst>
        </pc:spChg>
        <pc:spChg chg="del">
          <ac:chgData name="Mia D'Adhemar" userId="3b87f31c-17ed-4624-b0ce-02dee572269b" providerId="ADAL" clId="{28E7C51D-63ED-48B9-A2A2-15E35EE45248}" dt="2019-03-20T17:00:41.124" v="0" actId="478"/>
          <ac:spMkLst>
            <pc:docMk/>
            <pc:sldMk cId="720256947" sldId="1788"/>
            <ac:spMk id="9" creationId="{00000000-0008-0000-0100-000007000000}"/>
          </ac:spMkLst>
        </pc:spChg>
        <pc:graphicFrameChg chg="mod">
          <ac:chgData name="Mia D'Adhemar" userId="3b87f31c-17ed-4624-b0ce-02dee572269b" providerId="ADAL" clId="{28E7C51D-63ED-48B9-A2A2-15E35EE45248}" dt="2019-03-20T17:07:29.640" v="25" actId="120"/>
          <ac:graphicFrameMkLst>
            <pc:docMk/>
            <pc:sldMk cId="720256947" sldId="1788"/>
            <ac:graphicFrameMk id="8" creationId="{00000000-0008-0000-0100-000002000000}"/>
          </ac:graphicFrameMkLst>
        </pc:graphicFrameChg>
      </pc:sldChg>
      <pc:sldChg chg="modSp">
        <pc:chgData name="Mia D'Adhemar" userId="3b87f31c-17ed-4624-b0ce-02dee572269b" providerId="ADAL" clId="{28E7C51D-63ED-48B9-A2A2-15E35EE45248}" dt="2019-03-20T17:03:30.357" v="1" actId="14100"/>
        <pc:sldMkLst>
          <pc:docMk/>
          <pc:sldMk cId="2422774146" sldId="1790"/>
        </pc:sldMkLst>
        <pc:spChg chg="mod">
          <ac:chgData name="Mia D'Adhemar" userId="3b87f31c-17ed-4624-b0ce-02dee572269b" providerId="ADAL" clId="{28E7C51D-63ED-48B9-A2A2-15E35EE45248}" dt="2019-03-20T17:03:30.357" v="1" actId="14100"/>
          <ac:spMkLst>
            <pc:docMk/>
            <pc:sldMk cId="2422774146" sldId="1790"/>
            <ac:spMk id="20" creationId="{B70D810D-CC4E-4422-B437-2104745D48AE}"/>
          </ac:spMkLst>
        </pc:spChg>
        <pc:spChg chg="mod">
          <ac:chgData name="Mia D'Adhemar" userId="3b87f31c-17ed-4624-b0ce-02dee572269b" providerId="ADAL" clId="{28E7C51D-63ED-48B9-A2A2-15E35EE45248}" dt="2019-03-20T17:03:30.357" v="1" actId="14100"/>
          <ac:spMkLst>
            <pc:docMk/>
            <pc:sldMk cId="2422774146" sldId="1790"/>
            <ac:spMk id="22" creationId="{A7CBD273-8E14-4FF7-B22F-6DA53B8ED3F3}"/>
          </ac:spMkLst>
        </pc:spChg>
      </pc:sldChg>
      <pc:sldChg chg="addSp delSp modSp add">
        <pc:chgData name="Mia D'Adhemar" userId="3b87f31c-17ed-4624-b0ce-02dee572269b" providerId="ADAL" clId="{28E7C51D-63ED-48B9-A2A2-15E35EE45248}" dt="2019-03-20T21:22:14.756" v="579" actId="113"/>
        <pc:sldMkLst>
          <pc:docMk/>
          <pc:sldMk cId="3277934746" sldId="1791"/>
        </pc:sldMkLst>
        <pc:spChg chg="mod">
          <ac:chgData name="Mia D'Adhemar" userId="3b87f31c-17ed-4624-b0ce-02dee572269b" providerId="ADAL" clId="{28E7C51D-63ED-48B9-A2A2-15E35EE45248}" dt="2019-03-20T21:22:07.791" v="578" actId="1076"/>
          <ac:spMkLst>
            <pc:docMk/>
            <pc:sldMk cId="3277934746" sldId="1791"/>
            <ac:spMk id="3" creationId="{40DD06E6-C8A2-4090-9BFB-46EFAA305EC6}"/>
          </ac:spMkLst>
        </pc:spChg>
        <pc:spChg chg="add mod">
          <ac:chgData name="Mia D'Adhemar" userId="3b87f31c-17ed-4624-b0ce-02dee572269b" providerId="ADAL" clId="{28E7C51D-63ED-48B9-A2A2-15E35EE45248}" dt="2019-03-20T17:10:45.973" v="49" actId="1076"/>
          <ac:spMkLst>
            <pc:docMk/>
            <pc:sldMk cId="3277934746" sldId="1791"/>
            <ac:spMk id="16" creationId="{753D4BEE-0E6F-4F81-A661-2BD31E4364B9}"/>
          </ac:spMkLst>
        </pc:spChg>
        <pc:spChg chg="add del mod">
          <ac:chgData name="Mia D'Adhemar" userId="3b87f31c-17ed-4624-b0ce-02dee572269b" providerId="ADAL" clId="{28E7C51D-63ED-48B9-A2A2-15E35EE45248}" dt="2019-03-20T17:11:13.590" v="55"/>
          <ac:spMkLst>
            <pc:docMk/>
            <pc:sldMk cId="3277934746" sldId="1791"/>
            <ac:spMk id="18" creationId="{FC59B269-AA28-4DD3-A767-DA656DA62A0E}"/>
          </ac:spMkLst>
        </pc:spChg>
        <pc:spChg chg="add mod">
          <ac:chgData name="Mia D'Adhemar" userId="3b87f31c-17ed-4624-b0ce-02dee572269b" providerId="ADAL" clId="{28E7C51D-63ED-48B9-A2A2-15E35EE45248}" dt="2019-03-20T17:12:12.824" v="115" actId="1076"/>
          <ac:spMkLst>
            <pc:docMk/>
            <pc:sldMk cId="3277934746" sldId="1791"/>
            <ac:spMk id="19" creationId="{99D47573-4E07-475D-9833-B36B6AFB84A6}"/>
          </ac:spMkLst>
        </pc:spChg>
        <pc:spChg chg="add mod">
          <ac:chgData name="Mia D'Adhemar" userId="3b87f31c-17ed-4624-b0ce-02dee572269b" providerId="ADAL" clId="{28E7C51D-63ED-48B9-A2A2-15E35EE45248}" dt="2019-03-20T17:12:49.859" v="149" actId="1076"/>
          <ac:spMkLst>
            <pc:docMk/>
            <pc:sldMk cId="3277934746" sldId="1791"/>
            <ac:spMk id="21" creationId="{9F3AC20F-CE94-4D5A-82F2-08CBEB8D1310}"/>
          </ac:spMkLst>
        </pc:spChg>
        <pc:spChg chg="add mod">
          <ac:chgData name="Mia D'Adhemar" userId="3b87f31c-17ed-4624-b0ce-02dee572269b" providerId="ADAL" clId="{28E7C51D-63ED-48B9-A2A2-15E35EE45248}" dt="2019-03-20T21:21:36.292" v="568" actId="20577"/>
          <ac:spMkLst>
            <pc:docMk/>
            <pc:sldMk cId="3277934746" sldId="1791"/>
            <ac:spMk id="22" creationId="{053841BF-DA8F-43D2-A670-0FCBE5E4C002}"/>
          </ac:spMkLst>
        </pc:spChg>
        <pc:spChg chg="add del mod">
          <ac:chgData name="Mia D'Adhemar" userId="3b87f31c-17ed-4624-b0ce-02dee572269b" providerId="ADAL" clId="{28E7C51D-63ED-48B9-A2A2-15E35EE45248}" dt="2019-03-20T21:21:14.749" v="521" actId="478"/>
          <ac:spMkLst>
            <pc:docMk/>
            <pc:sldMk cId="3277934746" sldId="1791"/>
            <ac:spMk id="23" creationId="{E25862D5-5BAE-4C84-8D22-EB0DDEBD6F62}"/>
          </ac:spMkLst>
        </pc:spChg>
        <pc:spChg chg="add mod">
          <ac:chgData name="Mia D'Adhemar" userId="3b87f31c-17ed-4624-b0ce-02dee572269b" providerId="ADAL" clId="{28E7C51D-63ED-48B9-A2A2-15E35EE45248}" dt="2019-03-20T21:22:14.756" v="579" actId="113"/>
          <ac:spMkLst>
            <pc:docMk/>
            <pc:sldMk cId="3277934746" sldId="1791"/>
            <ac:spMk id="24" creationId="{E205DE66-B4B9-424E-8CDC-824BC2E60601}"/>
          </ac:spMkLst>
        </pc:spChg>
        <pc:graphicFrameChg chg="add del">
          <ac:chgData name="Mia D'Adhemar" userId="3b87f31c-17ed-4624-b0ce-02dee572269b" providerId="ADAL" clId="{28E7C51D-63ED-48B9-A2A2-15E35EE45248}" dt="2019-03-20T17:11:04.640" v="52"/>
          <ac:graphicFrameMkLst>
            <pc:docMk/>
            <pc:sldMk cId="3277934746" sldId="1791"/>
            <ac:graphicFrameMk id="17" creationId="{43694A1F-D9C3-44C7-A09D-C7A6128A7CFE}"/>
          </ac:graphicFrameMkLst>
        </pc:graphicFrameChg>
        <pc:graphicFrameChg chg="add del mod">
          <ac:chgData name="Mia D'Adhemar" userId="3b87f31c-17ed-4624-b0ce-02dee572269b" providerId="ADAL" clId="{28E7C51D-63ED-48B9-A2A2-15E35EE45248}" dt="2019-03-20T17:12:44.342" v="148" actId="478"/>
          <ac:graphicFrameMkLst>
            <pc:docMk/>
            <pc:sldMk cId="3277934746" sldId="1791"/>
            <ac:graphicFrameMk id="20" creationId="{034C4182-CCF3-4553-9614-1F0E7CF65B25}"/>
          </ac:graphicFrameMkLst>
        </pc:graphicFrameChg>
        <pc:cxnChg chg="add mod">
          <ac:chgData name="Mia D'Adhemar" userId="3b87f31c-17ed-4624-b0ce-02dee572269b" providerId="ADAL" clId="{28E7C51D-63ED-48B9-A2A2-15E35EE45248}" dt="2019-03-20T17:21:34.217" v="287" actId="692"/>
          <ac:cxnSpMkLst>
            <pc:docMk/>
            <pc:sldMk cId="3277934746" sldId="1791"/>
            <ac:cxnSpMk id="5" creationId="{FF2F22A7-D923-4656-AE4D-93E0494D1C07}"/>
          </ac:cxnSpMkLst>
        </pc:cxnChg>
        <pc:cxnChg chg="add mod">
          <ac:chgData name="Mia D'Adhemar" userId="3b87f31c-17ed-4624-b0ce-02dee572269b" providerId="ADAL" clId="{28E7C51D-63ED-48B9-A2A2-15E35EE45248}" dt="2019-03-20T17:15:01.928" v="282" actId="692"/>
          <ac:cxnSpMkLst>
            <pc:docMk/>
            <pc:sldMk cId="3277934746" sldId="1791"/>
            <ac:cxnSpMk id="8" creationId="{BD90A4F6-89A5-42AB-9663-119DAF28372E}"/>
          </ac:cxnSpMkLst>
        </pc:cxnChg>
        <pc:cxnChg chg="add mod">
          <ac:chgData name="Mia D'Adhemar" userId="3b87f31c-17ed-4624-b0ce-02dee572269b" providerId="ADAL" clId="{28E7C51D-63ED-48B9-A2A2-15E35EE45248}" dt="2019-03-20T17:14:55.695" v="277" actId="692"/>
          <ac:cxnSpMkLst>
            <pc:docMk/>
            <pc:sldMk cId="3277934746" sldId="1791"/>
            <ac:cxnSpMk id="9" creationId="{561A2FA4-3F61-44D1-858E-E6B56235784D}"/>
          </ac:cxnSpMkLst>
        </pc:cxnChg>
        <pc:cxnChg chg="add mod">
          <ac:chgData name="Mia D'Adhemar" userId="3b87f31c-17ed-4624-b0ce-02dee572269b" providerId="ADAL" clId="{28E7C51D-63ED-48B9-A2A2-15E35EE45248}" dt="2019-03-20T17:14:55.695" v="277" actId="692"/>
          <ac:cxnSpMkLst>
            <pc:docMk/>
            <pc:sldMk cId="3277934746" sldId="1791"/>
            <ac:cxnSpMk id="10" creationId="{799AAE2B-ACA7-4138-B672-6687782F900D}"/>
          </ac:cxnSpMkLst>
        </pc:cxnChg>
        <pc:cxnChg chg="add mod">
          <ac:chgData name="Mia D'Adhemar" userId="3b87f31c-17ed-4624-b0ce-02dee572269b" providerId="ADAL" clId="{28E7C51D-63ED-48B9-A2A2-15E35EE45248}" dt="2019-03-20T17:14:55.695" v="277" actId="692"/>
          <ac:cxnSpMkLst>
            <pc:docMk/>
            <pc:sldMk cId="3277934746" sldId="1791"/>
            <ac:cxnSpMk id="13" creationId="{069EC3CA-00EF-4EF1-B792-CE44A0D8164B}"/>
          </ac:cxnSpMkLst>
        </pc:cxnChg>
      </pc:sldChg>
      <pc:sldChg chg="addSp delSp modSp add">
        <pc:chgData name="Mia D'Adhemar" userId="3b87f31c-17ed-4624-b0ce-02dee572269b" providerId="ADAL" clId="{28E7C51D-63ED-48B9-A2A2-15E35EE45248}" dt="2019-03-20T20:53:38.265" v="388" actId="20577"/>
        <pc:sldMkLst>
          <pc:docMk/>
          <pc:sldMk cId="2098367339" sldId="1792"/>
        </pc:sldMkLst>
        <pc:spChg chg="del">
          <ac:chgData name="Mia D'Adhemar" userId="3b87f31c-17ed-4624-b0ce-02dee572269b" providerId="ADAL" clId="{28E7C51D-63ED-48B9-A2A2-15E35EE45248}" dt="2019-03-20T20:50:49.082" v="359"/>
          <ac:spMkLst>
            <pc:docMk/>
            <pc:sldMk cId="2098367339" sldId="1792"/>
            <ac:spMk id="3" creationId="{86117C12-85DC-4D0B-A486-A3A89A1AC507}"/>
          </ac:spMkLst>
        </pc:spChg>
        <pc:spChg chg="add mod">
          <ac:chgData name="Mia D'Adhemar" userId="3b87f31c-17ed-4624-b0ce-02dee572269b" providerId="ADAL" clId="{28E7C51D-63ED-48B9-A2A2-15E35EE45248}" dt="2019-03-20T20:53:38.265" v="388" actId="20577"/>
          <ac:spMkLst>
            <pc:docMk/>
            <pc:sldMk cId="2098367339" sldId="1792"/>
            <ac:spMk id="4" creationId="{1F8D1045-D874-4172-B787-3C8282756265}"/>
          </ac:spMkLst>
        </pc:spChg>
        <pc:spChg chg="add mod">
          <ac:chgData name="Mia D'Adhemar" userId="3b87f31c-17ed-4624-b0ce-02dee572269b" providerId="ADAL" clId="{28E7C51D-63ED-48B9-A2A2-15E35EE45248}" dt="2019-03-20T20:50:49.082" v="359"/>
          <ac:spMkLst>
            <pc:docMk/>
            <pc:sldMk cId="2098367339" sldId="1792"/>
            <ac:spMk id="5" creationId="{6D5CF2B4-6137-4392-966A-9DDEEE1ECF8D}"/>
          </ac:spMkLst>
        </pc:spChg>
        <pc:spChg chg="add del mod">
          <ac:chgData name="Mia D'Adhemar" userId="3b87f31c-17ed-4624-b0ce-02dee572269b" providerId="ADAL" clId="{28E7C51D-63ED-48B9-A2A2-15E35EE45248}" dt="2019-03-20T20:51:00.089" v="361" actId="478"/>
          <ac:spMkLst>
            <pc:docMk/>
            <pc:sldMk cId="2098367339" sldId="1792"/>
            <ac:spMk id="6" creationId="{83598EE7-36D5-4C60-BAAB-C1368E304516}"/>
          </ac:spMkLst>
        </pc:spChg>
        <pc:picChg chg="add mod">
          <ac:chgData name="Mia D'Adhemar" userId="3b87f31c-17ed-4624-b0ce-02dee572269b" providerId="ADAL" clId="{28E7C51D-63ED-48B9-A2A2-15E35EE45248}" dt="2019-03-20T20:51:10.039" v="364" actId="1076"/>
          <ac:picMkLst>
            <pc:docMk/>
            <pc:sldMk cId="2098367339" sldId="1792"/>
            <ac:picMk id="7" creationId="{8A768244-0F3D-4CD0-9581-B5852D6CE452}"/>
          </ac:picMkLst>
        </pc:picChg>
      </pc:sldChg>
      <pc:sldChg chg="addSp delSp modSp add">
        <pc:chgData name="Mia D'Adhemar" userId="3b87f31c-17ed-4624-b0ce-02dee572269b" providerId="ADAL" clId="{28E7C51D-63ED-48B9-A2A2-15E35EE45248}" dt="2019-03-20T20:54:11.217" v="404" actId="20577"/>
        <pc:sldMkLst>
          <pc:docMk/>
          <pc:sldMk cId="1416723965" sldId="1793"/>
        </pc:sldMkLst>
        <pc:spChg chg="del">
          <ac:chgData name="Mia D'Adhemar" userId="3b87f31c-17ed-4624-b0ce-02dee572269b" providerId="ADAL" clId="{28E7C51D-63ED-48B9-A2A2-15E35EE45248}" dt="2019-03-20T20:54:04.430" v="390"/>
          <ac:spMkLst>
            <pc:docMk/>
            <pc:sldMk cId="1416723965" sldId="1793"/>
            <ac:spMk id="3" creationId="{E31E304E-044E-4810-BA42-EF7CC7287750}"/>
          </ac:spMkLst>
        </pc:spChg>
        <pc:spChg chg="add mod">
          <ac:chgData name="Mia D'Adhemar" userId="3b87f31c-17ed-4624-b0ce-02dee572269b" providerId="ADAL" clId="{28E7C51D-63ED-48B9-A2A2-15E35EE45248}" dt="2019-03-20T20:54:11.217" v="404" actId="20577"/>
          <ac:spMkLst>
            <pc:docMk/>
            <pc:sldMk cId="1416723965" sldId="1793"/>
            <ac:spMk id="4" creationId="{4F007A56-D1C1-45B1-8D4E-61B186B8CDBC}"/>
          </ac:spMkLst>
        </pc:spChg>
      </pc:sldChg>
      <pc:sldMasterChg chg="delSldLayout">
        <pc:chgData name="Mia D'Adhemar" userId="3b87f31c-17ed-4624-b0ce-02dee572269b" providerId="ADAL" clId="{28E7C51D-63ED-48B9-A2A2-15E35EE45248}" dt="2019-03-20T21:12:42.121" v="499" actId="2696"/>
        <pc:sldMasterMkLst>
          <pc:docMk/>
          <pc:sldMasterMk cId="3358421534" sldId="2147483648"/>
        </pc:sldMasterMkLst>
        <pc:sldLayoutChg chg="del">
          <pc:chgData name="Mia D'Adhemar" userId="3b87f31c-17ed-4624-b0ce-02dee572269b" providerId="ADAL" clId="{28E7C51D-63ED-48B9-A2A2-15E35EE45248}" dt="2019-03-20T21:12:42.121" v="499" actId="2696"/>
          <pc:sldLayoutMkLst>
            <pc:docMk/>
            <pc:sldMasterMk cId="3358421534" sldId="2147483648"/>
            <pc:sldLayoutMk cId="936847455" sldId="214748374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r>
              <a:rPr lang="en-US" b="0">
                <a:latin typeface="Gill Sans Nova" panose="020B0602020104020203" pitchFamily="34" charset="0"/>
              </a:rPr>
              <a:t>Global Adoption of GRI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Disclose ESG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G250</c:v>
                </c:pt>
                <c:pt idx="1">
                  <c:v>N100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E5-45DB-B802-FB58CD246B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 GRI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G250</c:v>
                </c:pt>
                <c:pt idx="1">
                  <c:v>N100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0.75</c:v>
                </c:pt>
                <c:pt idx="1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E5-45DB-B802-FB58CD246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8895104"/>
        <c:axId val="68896640"/>
        <c:axId val="0"/>
      </c:bar3DChart>
      <c:catAx>
        <c:axId val="6889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96640"/>
        <c:crosses val="autoZero"/>
        <c:auto val="1"/>
        <c:lblAlgn val="ctr"/>
        <c:lblOffset val="100"/>
        <c:noMultiLvlLbl val="0"/>
      </c:catAx>
      <c:valAx>
        <c:axId val="6889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E7423-E6FE-4221-A804-64AC3E0E8713}" type="doc">
      <dgm:prSet loTypeId="urn:microsoft.com/office/officeart/2005/8/layout/radial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D99D05-1D85-4AAC-90F6-7D248D03DFF5}">
      <dgm:prSet phldrT="[Text]" custT="1"/>
      <dgm:spPr/>
      <dgm:t>
        <a:bodyPr anchor="ctr"/>
        <a:lstStyle/>
        <a:p>
          <a:pPr algn="l"/>
          <a:r>
            <a:rPr lang="en-US" sz="2800" b="1">
              <a:latin typeface="Gill Sans Nova" panose="020B0602020104020203" pitchFamily="34" charset="0"/>
            </a:rPr>
            <a:t>GRI</a:t>
          </a:r>
        </a:p>
      </dgm:t>
    </dgm:pt>
    <dgm:pt modelId="{D93A4A9E-120E-44F0-91FC-B75D13471F99}" type="parTrans" cxnId="{5276363F-1489-489E-BCB8-EEB38CD9188F}">
      <dgm:prSet/>
      <dgm:spPr/>
      <dgm:t>
        <a:bodyPr/>
        <a:lstStyle/>
        <a:p>
          <a:endParaRPr lang="en-US" sz="3200"/>
        </a:p>
      </dgm:t>
    </dgm:pt>
    <dgm:pt modelId="{29861EDC-524F-4DFE-B1EA-F307D549FE55}" type="sibTrans" cxnId="{5276363F-1489-489E-BCB8-EEB38CD9188F}">
      <dgm:prSet/>
      <dgm:spPr/>
      <dgm:t>
        <a:bodyPr/>
        <a:lstStyle/>
        <a:p>
          <a:endParaRPr lang="en-US" sz="3200"/>
        </a:p>
      </dgm:t>
    </dgm:pt>
    <dgm:pt modelId="{06BC71EB-C55B-45C3-AC3D-A336B316078F}">
      <dgm:prSet phldrT="[Text]" custT="1"/>
      <dgm:spPr/>
      <dgm:t>
        <a:bodyPr/>
        <a:lstStyle/>
        <a:p>
          <a:r>
            <a:rPr lang="en-US" sz="1500" b="0">
              <a:latin typeface="Gill Sans Nova" panose="020B0602020104020203" pitchFamily="34" charset="0"/>
            </a:rPr>
            <a:t>Business</a:t>
          </a:r>
        </a:p>
      </dgm:t>
    </dgm:pt>
    <dgm:pt modelId="{3F3B5427-25AF-4B63-B7E9-9DE7F356ECFF}" type="parTrans" cxnId="{E78E1085-5095-4932-BCC5-F7ACD56B809B}">
      <dgm:prSet custT="1"/>
      <dgm:spPr/>
      <dgm:t>
        <a:bodyPr/>
        <a:lstStyle/>
        <a:p>
          <a:endParaRPr lang="en-US" sz="900"/>
        </a:p>
      </dgm:t>
    </dgm:pt>
    <dgm:pt modelId="{3CD928BE-87D8-4997-81F6-B160DEDCE779}" type="sibTrans" cxnId="{E78E1085-5095-4932-BCC5-F7ACD56B809B}">
      <dgm:prSet/>
      <dgm:spPr/>
      <dgm:t>
        <a:bodyPr/>
        <a:lstStyle/>
        <a:p>
          <a:endParaRPr lang="en-US" sz="3200"/>
        </a:p>
      </dgm:t>
    </dgm:pt>
    <dgm:pt modelId="{639E02FB-BB6F-4B4C-9BBE-EC6F29E74707}">
      <dgm:prSet phldrT="[Text]" custT="1"/>
      <dgm:spPr/>
      <dgm:t>
        <a:bodyPr/>
        <a:lstStyle/>
        <a:p>
          <a:r>
            <a:rPr lang="en-US" sz="1500" b="0" dirty="0">
              <a:latin typeface="Gill Sans Nova" panose="020B0602020104020203" pitchFamily="34" charset="0"/>
            </a:rPr>
            <a:t>Labor</a:t>
          </a:r>
        </a:p>
      </dgm:t>
    </dgm:pt>
    <dgm:pt modelId="{3A5A77C8-64A4-4E1E-8D5E-3AECFAD135FB}" type="parTrans" cxnId="{3D8D9DAF-E9AE-4102-B002-A6B08BEACDDE}">
      <dgm:prSet custT="1"/>
      <dgm:spPr/>
      <dgm:t>
        <a:bodyPr/>
        <a:lstStyle/>
        <a:p>
          <a:endParaRPr lang="en-US" sz="900"/>
        </a:p>
      </dgm:t>
    </dgm:pt>
    <dgm:pt modelId="{D751B89E-7D0B-405E-A5B6-0AE1F41E30BD}" type="sibTrans" cxnId="{3D8D9DAF-E9AE-4102-B002-A6B08BEACDDE}">
      <dgm:prSet/>
      <dgm:spPr/>
      <dgm:t>
        <a:bodyPr/>
        <a:lstStyle/>
        <a:p>
          <a:endParaRPr lang="en-US" sz="3200"/>
        </a:p>
      </dgm:t>
    </dgm:pt>
    <dgm:pt modelId="{1B87AE79-1037-4510-8F99-891D74401C17}">
      <dgm:prSet custT="1"/>
      <dgm:spPr/>
      <dgm:t>
        <a:bodyPr/>
        <a:lstStyle/>
        <a:p>
          <a:r>
            <a:rPr lang="en-US" sz="1500" b="0">
              <a:latin typeface="Gill Sans Nova" panose="020B0602020104020203" pitchFamily="34" charset="0"/>
            </a:rPr>
            <a:t>Civil Society</a:t>
          </a:r>
        </a:p>
      </dgm:t>
    </dgm:pt>
    <dgm:pt modelId="{054B6A12-5806-4B27-9B19-90BCD49E0F0F}" type="parTrans" cxnId="{274A33BC-1932-4B9F-BB76-32036E401F10}">
      <dgm:prSet custT="1"/>
      <dgm:spPr/>
      <dgm:t>
        <a:bodyPr/>
        <a:lstStyle/>
        <a:p>
          <a:endParaRPr lang="en-US" sz="900"/>
        </a:p>
      </dgm:t>
    </dgm:pt>
    <dgm:pt modelId="{75975F8C-E333-45DD-8C4A-E54AA491D934}" type="sibTrans" cxnId="{274A33BC-1932-4B9F-BB76-32036E401F10}">
      <dgm:prSet/>
      <dgm:spPr/>
      <dgm:t>
        <a:bodyPr/>
        <a:lstStyle/>
        <a:p>
          <a:endParaRPr lang="en-US" sz="3200"/>
        </a:p>
      </dgm:t>
    </dgm:pt>
    <dgm:pt modelId="{56BC39A6-A4CB-4FAE-8322-ADBF4DFA2812}">
      <dgm:prSet phldrT="[Text]" custT="1"/>
      <dgm:spPr/>
      <dgm:t>
        <a:bodyPr/>
        <a:lstStyle/>
        <a:p>
          <a:r>
            <a:rPr lang="en-US" sz="1500" b="0" dirty="0">
              <a:latin typeface="Gill Sans Nova" panose="020B0602020104020203" pitchFamily="34" charset="0"/>
            </a:rPr>
            <a:t>Investors</a:t>
          </a:r>
        </a:p>
      </dgm:t>
    </dgm:pt>
    <dgm:pt modelId="{B02584E7-8208-4DC7-8039-E83BC739C6FA}" type="parTrans" cxnId="{0E771208-D697-4911-B0B1-D9875FA4D713}">
      <dgm:prSet/>
      <dgm:spPr/>
      <dgm:t>
        <a:bodyPr/>
        <a:lstStyle/>
        <a:p>
          <a:endParaRPr lang="en-US"/>
        </a:p>
      </dgm:t>
    </dgm:pt>
    <dgm:pt modelId="{D73CA13C-AEB3-465B-891F-7C0B720E84EF}" type="sibTrans" cxnId="{0E771208-D697-4911-B0B1-D9875FA4D713}">
      <dgm:prSet/>
      <dgm:spPr/>
      <dgm:t>
        <a:bodyPr/>
        <a:lstStyle/>
        <a:p>
          <a:endParaRPr lang="en-US"/>
        </a:p>
      </dgm:t>
    </dgm:pt>
    <dgm:pt modelId="{9F5C8EEC-B72C-4DEF-B683-20A4B2A97AA8}">
      <dgm:prSet phldrT="[Text]" custT="1"/>
      <dgm:spPr/>
      <dgm:t>
        <a:bodyPr/>
        <a:lstStyle/>
        <a:p>
          <a:r>
            <a:rPr lang="en-US" sz="1500" b="0">
              <a:latin typeface="Gill Sans Nova" panose="020B0602020104020203" pitchFamily="34" charset="0"/>
            </a:rPr>
            <a:t>Mediating instns</a:t>
          </a:r>
          <a:endParaRPr lang="en-US" sz="1500" b="0" dirty="0">
            <a:latin typeface="Gill Sans Nova" panose="020B0602020104020203" pitchFamily="34" charset="0"/>
          </a:endParaRPr>
        </a:p>
      </dgm:t>
    </dgm:pt>
    <dgm:pt modelId="{5494B25E-0092-434B-B25A-FFEF61828B45}" type="parTrans" cxnId="{40356660-D11E-4B94-8DC3-4DC2D57BEB02}">
      <dgm:prSet/>
      <dgm:spPr/>
      <dgm:t>
        <a:bodyPr/>
        <a:lstStyle/>
        <a:p>
          <a:endParaRPr lang="en-US"/>
        </a:p>
      </dgm:t>
    </dgm:pt>
    <dgm:pt modelId="{CA5FFFEA-7EA7-4653-8642-F131E31871CE}" type="sibTrans" cxnId="{40356660-D11E-4B94-8DC3-4DC2D57BEB02}">
      <dgm:prSet/>
      <dgm:spPr/>
      <dgm:t>
        <a:bodyPr/>
        <a:lstStyle/>
        <a:p>
          <a:endParaRPr lang="en-US"/>
        </a:p>
      </dgm:t>
    </dgm:pt>
    <dgm:pt modelId="{B2468127-2C1C-4FC0-8D36-936C9289BB31}" type="pres">
      <dgm:prSet presAssocID="{E89E7423-E6FE-4221-A804-64AC3E0E87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8CFEC6-DAAE-470A-B89A-B5530A477916}" type="pres">
      <dgm:prSet presAssocID="{E6D99D05-1D85-4AAC-90F6-7D248D03DFF5}" presName="centerShape" presStyleLbl="node0" presStyleIdx="0" presStyleCnt="1" custScaleY="100018"/>
      <dgm:spPr/>
      <dgm:t>
        <a:bodyPr/>
        <a:lstStyle/>
        <a:p>
          <a:endParaRPr lang="en-GB"/>
        </a:p>
      </dgm:t>
    </dgm:pt>
    <dgm:pt modelId="{F8811A5B-F7EF-4E5C-A854-D683C348B79E}" type="pres">
      <dgm:prSet presAssocID="{3F3B5427-25AF-4B63-B7E9-9DE7F356ECFF}" presName="Name9" presStyleLbl="parChTrans1D2" presStyleIdx="0" presStyleCnt="5"/>
      <dgm:spPr/>
      <dgm:t>
        <a:bodyPr/>
        <a:lstStyle/>
        <a:p>
          <a:endParaRPr lang="en-GB"/>
        </a:p>
      </dgm:t>
    </dgm:pt>
    <dgm:pt modelId="{B5CEDEA4-65F5-4FEA-8DF8-F038FA275A70}" type="pres">
      <dgm:prSet presAssocID="{3F3B5427-25AF-4B63-B7E9-9DE7F356ECFF}" presName="connTx" presStyleLbl="parChTrans1D2" presStyleIdx="0" presStyleCnt="5"/>
      <dgm:spPr/>
      <dgm:t>
        <a:bodyPr/>
        <a:lstStyle/>
        <a:p>
          <a:endParaRPr lang="en-GB"/>
        </a:p>
      </dgm:t>
    </dgm:pt>
    <dgm:pt modelId="{73359DCB-4CC4-4962-9ED7-EC3DF4E212CE}" type="pres">
      <dgm:prSet presAssocID="{06BC71EB-C55B-45C3-AC3D-A336B316078F}" presName="node" presStyleLbl="node1" presStyleIdx="0" presStyleCnt="5" custScaleX="104148" custScaleY="99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C2E32-714B-4DB6-99D8-DF613ACADAFB}" type="pres">
      <dgm:prSet presAssocID="{054B6A12-5806-4B27-9B19-90BCD49E0F0F}" presName="Name9" presStyleLbl="parChTrans1D2" presStyleIdx="1" presStyleCnt="5"/>
      <dgm:spPr/>
      <dgm:t>
        <a:bodyPr/>
        <a:lstStyle/>
        <a:p>
          <a:endParaRPr lang="en-GB"/>
        </a:p>
      </dgm:t>
    </dgm:pt>
    <dgm:pt modelId="{EB5A823B-DF85-4011-83AE-20746FBABF33}" type="pres">
      <dgm:prSet presAssocID="{054B6A12-5806-4B27-9B19-90BCD49E0F0F}" presName="connTx" presStyleLbl="parChTrans1D2" presStyleIdx="1" presStyleCnt="5"/>
      <dgm:spPr/>
      <dgm:t>
        <a:bodyPr/>
        <a:lstStyle/>
        <a:p>
          <a:endParaRPr lang="en-GB"/>
        </a:p>
      </dgm:t>
    </dgm:pt>
    <dgm:pt modelId="{ABE6989A-49FA-4CBA-B488-DA71239FE33D}" type="pres">
      <dgm:prSet presAssocID="{1B87AE79-1037-4510-8F99-891D74401C17}" presName="node" presStyleLbl="node1" presStyleIdx="1" presStyleCnt="5" custScaleX="110665" custScaleY="1106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5ADB1-65BF-4324-9FE1-FB2466EF3DB8}" type="pres">
      <dgm:prSet presAssocID="{3A5A77C8-64A4-4E1E-8D5E-3AECFAD135FB}" presName="Name9" presStyleLbl="parChTrans1D2" presStyleIdx="2" presStyleCnt="5"/>
      <dgm:spPr/>
      <dgm:t>
        <a:bodyPr/>
        <a:lstStyle/>
        <a:p>
          <a:endParaRPr lang="en-GB"/>
        </a:p>
      </dgm:t>
    </dgm:pt>
    <dgm:pt modelId="{694EFE11-14EC-454D-AC6E-4B800BD781C2}" type="pres">
      <dgm:prSet presAssocID="{3A5A77C8-64A4-4E1E-8D5E-3AECFAD135FB}" presName="connTx" presStyleLbl="parChTrans1D2" presStyleIdx="2" presStyleCnt="5"/>
      <dgm:spPr/>
      <dgm:t>
        <a:bodyPr/>
        <a:lstStyle/>
        <a:p>
          <a:endParaRPr lang="en-GB"/>
        </a:p>
      </dgm:t>
    </dgm:pt>
    <dgm:pt modelId="{04E51B71-8D96-4D8F-B9E5-CA2B937983B8}" type="pres">
      <dgm:prSet presAssocID="{639E02FB-BB6F-4B4C-9BBE-EC6F29E74707}" presName="node" presStyleLbl="node1" presStyleIdx="2" presStyleCnt="5" custScaleX="110665" custScaleY="1106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10775A-9317-4AEE-AC09-CDA274266C5D}" type="pres">
      <dgm:prSet presAssocID="{B02584E7-8208-4DC7-8039-E83BC739C6FA}" presName="Name9" presStyleLbl="parChTrans1D2" presStyleIdx="3" presStyleCnt="5"/>
      <dgm:spPr/>
      <dgm:t>
        <a:bodyPr/>
        <a:lstStyle/>
        <a:p>
          <a:endParaRPr lang="en-GB"/>
        </a:p>
      </dgm:t>
    </dgm:pt>
    <dgm:pt modelId="{1AE6C4AD-1F1B-41E3-8FF1-D2C275B5964B}" type="pres">
      <dgm:prSet presAssocID="{B02584E7-8208-4DC7-8039-E83BC739C6FA}" presName="connTx" presStyleLbl="parChTrans1D2" presStyleIdx="3" presStyleCnt="5"/>
      <dgm:spPr/>
      <dgm:t>
        <a:bodyPr/>
        <a:lstStyle/>
        <a:p>
          <a:endParaRPr lang="en-GB"/>
        </a:p>
      </dgm:t>
    </dgm:pt>
    <dgm:pt modelId="{5FBED51B-758B-4DB3-B78B-C9E473EB73EB}" type="pres">
      <dgm:prSet presAssocID="{56BC39A6-A4CB-4FAE-8322-ADBF4DFA28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74E9C1-0CA6-4F7C-9C84-EFF84F02E551}" type="pres">
      <dgm:prSet presAssocID="{5494B25E-0092-434B-B25A-FFEF61828B45}" presName="Name9" presStyleLbl="parChTrans1D2" presStyleIdx="4" presStyleCnt="5"/>
      <dgm:spPr/>
      <dgm:t>
        <a:bodyPr/>
        <a:lstStyle/>
        <a:p>
          <a:endParaRPr lang="en-GB"/>
        </a:p>
      </dgm:t>
    </dgm:pt>
    <dgm:pt modelId="{E138A534-F582-47AC-AD2C-215CC4739772}" type="pres">
      <dgm:prSet presAssocID="{5494B25E-0092-434B-B25A-FFEF61828B45}" presName="connTx" presStyleLbl="parChTrans1D2" presStyleIdx="4" presStyleCnt="5"/>
      <dgm:spPr/>
      <dgm:t>
        <a:bodyPr/>
        <a:lstStyle/>
        <a:p>
          <a:endParaRPr lang="en-GB"/>
        </a:p>
      </dgm:t>
    </dgm:pt>
    <dgm:pt modelId="{627DF4BE-7B41-4BEC-BD02-BF527AD50F91}" type="pres">
      <dgm:prSet presAssocID="{9F5C8EEC-B72C-4DEF-B683-20A4B2A97A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31FF16-8BB4-4155-9B13-DC7BA5EA0022}" type="presOf" srcId="{5494B25E-0092-434B-B25A-FFEF61828B45}" destId="{0074E9C1-0CA6-4F7C-9C84-EFF84F02E551}" srcOrd="0" destOrd="0" presId="urn:microsoft.com/office/officeart/2005/8/layout/radial1"/>
    <dgm:cxn modelId="{430F8D4A-BAF3-479B-BD19-B88E2E88F4EF}" type="presOf" srcId="{3F3B5427-25AF-4B63-B7E9-9DE7F356ECFF}" destId="{F8811A5B-F7EF-4E5C-A854-D683C348B79E}" srcOrd="0" destOrd="0" presId="urn:microsoft.com/office/officeart/2005/8/layout/radial1"/>
    <dgm:cxn modelId="{382A3051-601C-4342-8EE9-671885066488}" type="presOf" srcId="{B02584E7-8208-4DC7-8039-E83BC739C6FA}" destId="{7810775A-9317-4AEE-AC09-CDA274266C5D}" srcOrd="0" destOrd="0" presId="urn:microsoft.com/office/officeart/2005/8/layout/radial1"/>
    <dgm:cxn modelId="{968D3F28-53CD-4506-9174-A85967DDED5A}" type="presOf" srcId="{5494B25E-0092-434B-B25A-FFEF61828B45}" destId="{E138A534-F582-47AC-AD2C-215CC4739772}" srcOrd="1" destOrd="0" presId="urn:microsoft.com/office/officeart/2005/8/layout/radial1"/>
    <dgm:cxn modelId="{DE3B7C78-3211-4530-BB8D-3F49E022805C}" type="presOf" srcId="{054B6A12-5806-4B27-9B19-90BCD49E0F0F}" destId="{D6AC2E32-714B-4DB6-99D8-DF613ACADAFB}" srcOrd="0" destOrd="0" presId="urn:microsoft.com/office/officeart/2005/8/layout/radial1"/>
    <dgm:cxn modelId="{9B985985-9D00-486C-BE9F-A9E1F278E38C}" type="presOf" srcId="{E6D99D05-1D85-4AAC-90F6-7D248D03DFF5}" destId="{298CFEC6-DAAE-470A-B89A-B5530A477916}" srcOrd="0" destOrd="0" presId="urn:microsoft.com/office/officeart/2005/8/layout/radial1"/>
    <dgm:cxn modelId="{A846E723-5E0C-4026-A4F0-97EE58A14476}" type="presOf" srcId="{3A5A77C8-64A4-4E1E-8D5E-3AECFAD135FB}" destId="{694EFE11-14EC-454D-AC6E-4B800BD781C2}" srcOrd="1" destOrd="0" presId="urn:microsoft.com/office/officeart/2005/8/layout/radial1"/>
    <dgm:cxn modelId="{B658FBF8-A2ED-443F-903F-4933DAB8AA55}" type="presOf" srcId="{B02584E7-8208-4DC7-8039-E83BC739C6FA}" destId="{1AE6C4AD-1F1B-41E3-8FF1-D2C275B5964B}" srcOrd="1" destOrd="0" presId="urn:microsoft.com/office/officeart/2005/8/layout/radial1"/>
    <dgm:cxn modelId="{44E739E3-95DC-4D94-B49A-4BBA2B604B1C}" type="presOf" srcId="{56BC39A6-A4CB-4FAE-8322-ADBF4DFA2812}" destId="{5FBED51B-758B-4DB3-B78B-C9E473EB73EB}" srcOrd="0" destOrd="0" presId="urn:microsoft.com/office/officeart/2005/8/layout/radial1"/>
    <dgm:cxn modelId="{FEA584ED-2868-4158-87A8-1B20D13EBC07}" type="presOf" srcId="{1B87AE79-1037-4510-8F99-891D74401C17}" destId="{ABE6989A-49FA-4CBA-B488-DA71239FE33D}" srcOrd="0" destOrd="0" presId="urn:microsoft.com/office/officeart/2005/8/layout/radial1"/>
    <dgm:cxn modelId="{40356660-D11E-4B94-8DC3-4DC2D57BEB02}" srcId="{E6D99D05-1D85-4AAC-90F6-7D248D03DFF5}" destId="{9F5C8EEC-B72C-4DEF-B683-20A4B2A97AA8}" srcOrd="4" destOrd="0" parTransId="{5494B25E-0092-434B-B25A-FFEF61828B45}" sibTransId="{CA5FFFEA-7EA7-4653-8642-F131E31871CE}"/>
    <dgm:cxn modelId="{3D8D9DAF-E9AE-4102-B002-A6B08BEACDDE}" srcId="{E6D99D05-1D85-4AAC-90F6-7D248D03DFF5}" destId="{639E02FB-BB6F-4B4C-9BBE-EC6F29E74707}" srcOrd="2" destOrd="0" parTransId="{3A5A77C8-64A4-4E1E-8D5E-3AECFAD135FB}" sibTransId="{D751B89E-7D0B-405E-A5B6-0AE1F41E30BD}"/>
    <dgm:cxn modelId="{E78E1085-5095-4932-BCC5-F7ACD56B809B}" srcId="{E6D99D05-1D85-4AAC-90F6-7D248D03DFF5}" destId="{06BC71EB-C55B-45C3-AC3D-A336B316078F}" srcOrd="0" destOrd="0" parTransId="{3F3B5427-25AF-4B63-B7E9-9DE7F356ECFF}" sibTransId="{3CD928BE-87D8-4997-81F6-B160DEDCE779}"/>
    <dgm:cxn modelId="{274A33BC-1932-4B9F-BB76-32036E401F10}" srcId="{E6D99D05-1D85-4AAC-90F6-7D248D03DFF5}" destId="{1B87AE79-1037-4510-8F99-891D74401C17}" srcOrd="1" destOrd="0" parTransId="{054B6A12-5806-4B27-9B19-90BCD49E0F0F}" sibTransId="{75975F8C-E333-45DD-8C4A-E54AA491D934}"/>
    <dgm:cxn modelId="{B1F50251-72E7-48A8-A57F-9B5964D1EE80}" type="presOf" srcId="{3A5A77C8-64A4-4E1E-8D5E-3AECFAD135FB}" destId="{06B5ADB1-65BF-4324-9FE1-FB2466EF3DB8}" srcOrd="0" destOrd="0" presId="urn:microsoft.com/office/officeart/2005/8/layout/radial1"/>
    <dgm:cxn modelId="{5276363F-1489-489E-BCB8-EEB38CD9188F}" srcId="{E89E7423-E6FE-4221-A804-64AC3E0E8713}" destId="{E6D99D05-1D85-4AAC-90F6-7D248D03DFF5}" srcOrd="0" destOrd="0" parTransId="{D93A4A9E-120E-44F0-91FC-B75D13471F99}" sibTransId="{29861EDC-524F-4DFE-B1EA-F307D549FE55}"/>
    <dgm:cxn modelId="{EDB92B6E-1A5D-4B8C-8883-C08B04B20364}" type="presOf" srcId="{054B6A12-5806-4B27-9B19-90BCD49E0F0F}" destId="{EB5A823B-DF85-4011-83AE-20746FBABF33}" srcOrd="1" destOrd="0" presId="urn:microsoft.com/office/officeart/2005/8/layout/radial1"/>
    <dgm:cxn modelId="{B516F043-7C44-4692-9221-8DA0DCDD52B4}" type="presOf" srcId="{E89E7423-E6FE-4221-A804-64AC3E0E8713}" destId="{B2468127-2C1C-4FC0-8D36-936C9289BB31}" srcOrd="0" destOrd="0" presId="urn:microsoft.com/office/officeart/2005/8/layout/radial1"/>
    <dgm:cxn modelId="{920E4071-D17E-4E50-8512-7C5AA18499EB}" type="presOf" srcId="{06BC71EB-C55B-45C3-AC3D-A336B316078F}" destId="{73359DCB-4CC4-4962-9ED7-EC3DF4E212CE}" srcOrd="0" destOrd="0" presId="urn:microsoft.com/office/officeart/2005/8/layout/radial1"/>
    <dgm:cxn modelId="{0E771208-D697-4911-B0B1-D9875FA4D713}" srcId="{E6D99D05-1D85-4AAC-90F6-7D248D03DFF5}" destId="{56BC39A6-A4CB-4FAE-8322-ADBF4DFA2812}" srcOrd="3" destOrd="0" parTransId="{B02584E7-8208-4DC7-8039-E83BC739C6FA}" sibTransId="{D73CA13C-AEB3-465B-891F-7C0B720E84EF}"/>
    <dgm:cxn modelId="{85758ADF-F064-4B8D-8C6F-0F4A1EBD72E0}" type="presOf" srcId="{3F3B5427-25AF-4B63-B7E9-9DE7F356ECFF}" destId="{B5CEDEA4-65F5-4FEA-8DF8-F038FA275A70}" srcOrd="1" destOrd="0" presId="urn:microsoft.com/office/officeart/2005/8/layout/radial1"/>
    <dgm:cxn modelId="{1191BFED-2530-4F8F-91EA-74EF51ABD6D3}" type="presOf" srcId="{9F5C8EEC-B72C-4DEF-B683-20A4B2A97AA8}" destId="{627DF4BE-7B41-4BEC-BD02-BF527AD50F91}" srcOrd="0" destOrd="0" presId="urn:microsoft.com/office/officeart/2005/8/layout/radial1"/>
    <dgm:cxn modelId="{719EDBEC-4D2B-45B2-8827-61093D50305E}" type="presOf" srcId="{639E02FB-BB6F-4B4C-9BBE-EC6F29E74707}" destId="{04E51B71-8D96-4D8F-B9E5-CA2B937983B8}" srcOrd="0" destOrd="0" presId="urn:microsoft.com/office/officeart/2005/8/layout/radial1"/>
    <dgm:cxn modelId="{AA47EA6D-CD58-45E6-BE87-8798D17C2BC0}" type="presParOf" srcId="{B2468127-2C1C-4FC0-8D36-936C9289BB31}" destId="{298CFEC6-DAAE-470A-B89A-B5530A477916}" srcOrd="0" destOrd="0" presId="urn:microsoft.com/office/officeart/2005/8/layout/radial1"/>
    <dgm:cxn modelId="{0098F358-AB16-4782-9BA1-0793F139E16F}" type="presParOf" srcId="{B2468127-2C1C-4FC0-8D36-936C9289BB31}" destId="{F8811A5B-F7EF-4E5C-A854-D683C348B79E}" srcOrd="1" destOrd="0" presId="urn:microsoft.com/office/officeart/2005/8/layout/radial1"/>
    <dgm:cxn modelId="{09E06BD0-B12E-4B04-8470-A814EFF34C49}" type="presParOf" srcId="{F8811A5B-F7EF-4E5C-A854-D683C348B79E}" destId="{B5CEDEA4-65F5-4FEA-8DF8-F038FA275A70}" srcOrd="0" destOrd="0" presId="urn:microsoft.com/office/officeart/2005/8/layout/radial1"/>
    <dgm:cxn modelId="{E42E445F-3BAA-4C68-8B95-EE56A2F2DB15}" type="presParOf" srcId="{B2468127-2C1C-4FC0-8D36-936C9289BB31}" destId="{73359DCB-4CC4-4962-9ED7-EC3DF4E212CE}" srcOrd="2" destOrd="0" presId="urn:microsoft.com/office/officeart/2005/8/layout/radial1"/>
    <dgm:cxn modelId="{4F640F1F-80EF-429F-BD98-18C937B64985}" type="presParOf" srcId="{B2468127-2C1C-4FC0-8D36-936C9289BB31}" destId="{D6AC2E32-714B-4DB6-99D8-DF613ACADAFB}" srcOrd="3" destOrd="0" presId="urn:microsoft.com/office/officeart/2005/8/layout/radial1"/>
    <dgm:cxn modelId="{28983EC1-93DF-4B3B-B51F-559A76FC94A0}" type="presParOf" srcId="{D6AC2E32-714B-4DB6-99D8-DF613ACADAFB}" destId="{EB5A823B-DF85-4011-83AE-20746FBABF33}" srcOrd="0" destOrd="0" presId="urn:microsoft.com/office/officeart/2005/8/layout/radial1"/>
    <dgm:cxn modelId="{391E8487-86EF-4585-8B73-F9F97567F18D}" type="presParOf" srcId="{B2468127-2C1C-4FC0-8D36-936C9289BB31}" destId="{ABE6989A-49FA-4CBA-B488-DA71239FE33D}" srcOrd="4" destOrd="0" presId="urn:microsoft.com/office/officeart/2005/8/layout/radial1"/>
    <dgm:cxn modelId="{0B6611F5-46F0-4DAC-BE82-219AAF88573F}" type="presParOf" srcId="{B2468127-2C1C-4FC0-8D36-936C9289BB31}" destId="{06B5ADB1-65BF-4324-9FE1-FB2466EF3DB8}" srcOrd="5" destOrd="0" presId="urn:microsoft.com/office/officeart/2005/8/layout/radial1"/>
    <dgm:cxn modelId="{70759750-6AB3-4925-BA8B-3E078F4298EF}" type="presParOf" srcId="{06B5ADB1-65BF-4324-9FE1-FB2466EF3DB8}" destId="{694EFE11-14EC-454D-AC6E-4B800BD781C2}" srcOrd="0" destOrd="0" presId="urn:microsoft.com/office/officeart/2005/8/layout/radial1"/>
    <dgm:cxn modelId="{EBD5EE6B-F8A0-4886-9C84-090737EBCC7B}" type="presParOf" srcId="{B2468127-2C1C-4FC0-8D36-936C9289BB31}" destId="{04E51B71-8D96-4D8F-B9E5-CA2B937983B8}" srcOrd="6" destOrd="0" presId="urn:microsoft.com/office/officeart/2005/8/layout/radial1"/>
    <dgm:cxn modelId="{805B6F81-758F-49A1-9A6B-54FE5C72278D}" type="presParOf" srcId="{B2468127-2C1C-4FC0-8D36-936C9289BB31}" destId="{7810775A-9317-4AEE-AC09-CDA274266C5D}" srcOrd="7" destOrd="0" presId="urn:microsoft.com/office/officeart/2005/8/layout/radial1"/>
    <dgm:cxn modelId="{1C613F42-DD74-47E2-ABC1-82B5524F2270}" type="presParOf" srcId="{7810775A-9317-4AEE-AC09-CDA274266C5D}" destId="{1AE6C4AD-1F1B-41E3-8FF1-D2C275B5964B}" srcOrd="0" destOrd="0" presId="urn:microsoft.com/office/officeart/2005/8/layout/radial1"/>
    <dgm:cxn modelId="{B759C552-DD4E-4E2E-B94D-CA24EC0D92B4}" type="presParOf" srcId="{B2468127-2C1C-4FC0-8D36-936C9289BB31}" destId="{5FBED51B-758B-4DB3-B78B-C9E473EB73EB}" srcOrd="8" destOrd="0" presId="urn:microsoft.com/office/officeart/2005/8/layout/radial1"/>
    <dgm:cxn modelId="{BE6BF767-DF25-4325-A174-227185A1D250}" type="presParOf" srcId="{B2468127-2C1C-4FC0-8D36-936C9289BB31}" destId="{0074E9C1-0CA6-4F7C-9C84-EFF84F02E551}" srcOrd="9" destOrd="0" presId="urn:microsoft.com/office/officeart/2005/8/layout/radial1"/>
    <dgm:cxn modelId="{A37C84E3-D23D-40B6-A823-B6B31E7662DF}" type="presParOf" srcId="{0074E9C1-0CA6-4F7C-9C84-EFF84F02E551}" destId="{E138A534-F582-47AC-AD2C-215CC4739772}" srcOrd="0" destOrd="0" presId="urn:microsoft.com/office/officeart/2005/8/layout/radial1"/>
    <dgm:cxn modelId="{46931E59-1A64-46FA-8F43-19051DD47BC1}" type="presParOf" srcId="{B2468127-2C1C-4FC0-8D36-936C9289BB31}" destId="{627DF4BE-7B41-4BEC-BD02-BF527AD50F9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CFEC6-DAAE-470A-B89A-B5530A477916}">
      <dsp:nvSpPr>
        <dsp:cNvPr id="0" name=""/>
        <dsp:cNvSpPr/>
      </dsp:nvSpPr>
      <dsp:spPr>
        <a:xfrm>
          <a:off x="1885692" y="1444514"/>
          <a:ext cx="1121795" cy="112199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Gill Sans Nova" panose="020B0602020104020203" pitchFamily="34" charset="0"/>
            </a:rPr>
            <a:t>GRI</a:t>
          </a:r>
        </a:p>
      </dsp:txBody>
      <dsp:txXfrm>
        <a:off x="2049975" y="1608827"/>
        <a:ext cx="793229" cy="793371"/>
      </dsp:txXfrm>
    </dsp:sp>
    <dsp:sp modelId="{F8811A5B-F7EF-4E5C-A854-D683C348B79E}">
      <dsp:nvSpPr>
        <dsp:cNvPr id="0" name=""/>
        <dsp:cNvSpPr/>
      </dsp:nvSpPr>
      <dsp:spPr>
        <a:xfrm rot="16200000">
          <a:off x="2276285" y="1253826"/>
          <a:ext cx="340608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340608" y="2038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438074" y="1265695"/>
        <a:ext cx="17030" cy="17030"/>
      </dsp:txXfrm>
    </dsp:sp>
    <dsp:sp modelId="{73359DCB-4CC4-4962-9ED7-EC3DF4E212CE}">
      <dsp:nvSpPr>
        <dsp:cNvPr id="0" name=""/>
        <dsp:cNvSpPr/>
      </dsp:nvSpPr>
      <dsp:spPr>
        <a:xfrm>
          <a:off x="1862426" y="-13537"/>
          <a:ext cx="1168327" cy="111744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>
              <a:latin typeface="Gill Sans Nova" panose="020B0602020104020203" pitchFamily="34" charset="0"/>
            </a:rPr>
            <a:t>Business</a:t>
          </a:r>
        </a:p>
      </dsp:txBody>
      <dsp:txXfrm>
        <a:off x="2033524" y="150109"/>
        <a:ext cx="826131" cy="790151"/>
      </dsp:txXfrm>
    </dsp:sp>
    <dsp:sp modelId="{D6AC2E32-714B-4DB6-99D8-DF613ACADAFB}">
      <dsp:nvSpPr>
        <dsp:cNvPr id="0" name=""/>
        <dsp:cNvSpPr/>
      </dsp:nvSpPr>
      <dsp:spPr>
        <a:xfrm rot="20520000">
          <a:off x="2973224" y="1768737"/>
          <a:ext cx="278704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278704" y="2038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105608" y="1782153"/>
        <a:ext cx="13935" cy="13935"/>
      </dsp:txXfrm>
    </dsp:sp>
    <dsp:sp modelId="{ABE6989A-49FA-4CBA-B488-DA71239FE33D}">
      <dsp:nvSpPr>
        <dsp:cNvPr id="0" name=""/>
        <dsp:cNvSpPr/>
      </dsp:nvSpPr>
      <dsp:spPr>
        <a:xfrm>
          <a:off x="3214728" y="933529"/>
          <a:ext cx="1241435" cy="1241435"/>
        </a:xfrm>
        <a:prstGeom prst="ellipse">
          <a:avLst/>
        </a:prstGeom>
        <a:solidFill>
          <a:schemeClr val="accent2">
            <a:shade val="80000"/>
            <a:hueOff val="47547"/>
            <a:satOff val="-8107"/>
            <a:lumOff val="8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>
              <a:latin typeface="Gill Sans Nova" panose="020B0602020104020203" pitchFamily="34" charset="0"/>
            </a:rPr>
            <a:t>Civil Society</a:t>
          </a:r>
        </a:p>
      </dsp:txBody>
      <dsp:txXfrm>
        <a:off x="3396532" y="1115333"/>
        <a:ext cx="877827" cy="877827"/>
      </dsp:txXfrm>
    </dsp:sp>
    <dsp:sp modelId="{06B5ADB1-65BF-4324-9FE1-FB2466EF3DB8}">
      <dsp:nvSpPr>
        <dsp:cNvPr id="0" name=""/>
        <dsp:cNvSpPr/>
      </dsp:nvSpPr>
      <dsp:spPr>
        <a:xfrm rot="3240000">
          <a:off x="2718885" y="2551674"/>
          <a:ext cx="278647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278647" y="2038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851242" y="2565091"/>
        <a:ext cx="13932" cy="13932"/>
      </dsp:txXfrm>
    </dsp:sp>
    <dsp:sp modelId="{04E51B71-8D96-4D8F-B9E5-CA2B937983B8}">
      <dsp:nvSpPr>
        <dsp:cNvPr id="0" name=""/>
        <dsp:cNvSpPr/>
      </dsp:nvSpPr>
      <dsp:spPr>
        <a:xfrm>
          <a:off x="2684232" y="2566226"/>
          <a:ext cx="1241435" cy="1241435"/>
        </a:xfrm>
        <a:prstGeom prst="ellipse">
          <a:avLst/>
        </a:prstGeom>
        <a:solidFill>
          <a:schemeClr val="accent2">
            <a:shade val="80000"/>
            <a:hueOff val="95094"/>
            <a:satOff val="-16214"/>
            <a:lumOff val="16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Gill Sans Nova" panose="020B0602020104020203" pitchFamily="34" charset="0"/>
            </a:rPr>
            <a:t>Labor</a:t>
          </a:r>
        </a:p>
      </dsp:txBody>
      <dsp:txXfrm>
        <a:off x="2866036" y="2748030"/>
        <a:ext cx="877827" cy="877827"/>
      </dsp:txXfrm>
    </dsp:sp>
    <dsp:sp modelId="{7810775A-9317-4AEE-AC09-CDA274266C5D}">
      <dsp:nvSpPr>
        <dsp:cNvPr id="0" name=""/>
        <dsp:cNvSpPr/>
      </dsp:nvSpPr>
      <dsp:spPr>
        <a:xfrm rot="7560000">
          <a:off x="1848157" y="2575871"/>
          <a:ext cx="338467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338467" y="2038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08929" y="2587794"/>
        <a:ext cx="16923" cy="16923"/>
      </dsp:txXfrm>
    </dsp:sp>
    <dsp:sp modelId="{5FBED51B-758B-4DB3-B78B-C9E473EB73EB}">
      <dsp:nvSpPr>
        <dsp:cNvPr id="0" name=""/>
        <dsp:cNvSpPr/>
      </dsp:nvSpPr>
      <dsp:spPr>
        <a:xfrm>
          <a:off x="1027332" y="2626046"/>
          <a:ext cx="1121795" cy="1121795"/>
        </a:xfrm>
        <a:prstGeom prst="ellipse">
          <a:avLst/>
        </a:prstGeom>
        <a:solidFill>
          <a:schemeClr val="accent2">
            <a:shade val="80000"/>
            <a:hueOff val="142640"/>
            <a:satOff val="-24321"/>
            <a:lumOff val="24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Gill Sans Nova" panose="020B0602020104020203" pitchFamily="34" charset="0"/>
            </a:rPr>
            <a:t>Investors</a:t>
          </a:r>
        </a:p>
      </dsp:txBody>
      <dsp:txXfrm>
        <a:off x="1191615" y="2790329"/>
        <a:ext cx="793229" cy="793229"/>
      </dsp:txXfrm>
    </dsp:sp>
    <dsp:sp modelId="{0074E9C1-0CA6-4F7C-9C84-EFF84F02E551}">
      <dsp:nvSpPr>
        <dsp:cNvPr id="0" name=""/>
        <dsp:cNvSpPr/>
      </dsp:nvSpPr>
      <dsp:spPr>
        <a:xfrm rot="11880000">
          <a:off x="1582895" y="1759494"/>
          <a:ext cx="338523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338523" y="2038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43694" y="1771415"/>
        <a:ext cx="16926" cy="16926"/>
      </dsp:txXfrm>
    </dsp:sp>
    <dsp:sp modelId="{627DF4BE-7B41-4BEC-BD02-BF527AD50F91}">
      <dsp:nvSpPr>
        <dsp:cNvPr id="0" name=""/>
        <dsp:cNvSpPr/>
      </dsp:nvSpPr>
      <dsp:spPr>
        <a:xfrm>
          <a:off x="496836" y="993349"/>
          <a:ext cx="1121795" cy="1121795"/>
        </a:xfrm>
        <a:prstGeom prst="ellipse">
          <a:avLst/>
        </a:prstGeom>
        <a:solidFill>
          <a:schemeClr val="accent2">
            <a:shade val="80000"/>
            <a:hueOff val="190187"/>
            <a:satOff val="-32428"/>
            <a:lumOff val="328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>
              <a:latin typeface="Gill Sans Nova" panose="020B0602020104020203" pitchFamily="34" charset="0"/>
            </a:rPr>
            <a:t>Mediating instns</a:t>
          </a:r>
          <a:endParaRPr lang="en-US" sz="1500" b="0" kern="1200" dirty="0">
            <a:latin typeface="Gill Sans Nova" panose="020B0602020104020203" pitchFamily="34" charset="0"/>
          </a:endParaRPr>
        </a:p>
      </dsp:txBody>
      <dsp:txXfrm>
        <a:off x="661119" y="1157632"/>
        <a:ext cx="793229" cy="79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09102B-D016-425B-97C1-022EE30258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DDD50-1E7D-4189-B789-3FFE06C4AD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7C1A-C314-4A8F-B7C8-88FF04823C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A61E3C-68D0-4078-8938-B2E8EEC2E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945B8B-E55A-4626-82F6-E43657BB14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C1D9-3DFF-4F6C-995D-85AD359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A43F-A82D-473C-90D6-3591D1CB7AEF}" type="datetimeFigureOut">
              <a:rPr lang="x-none" smtClean="0"/>
              <a:t>21/03/2019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7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EA695-4D77-463A-A550-D1D5691D50E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81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232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330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09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853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291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A695-4D77-463A-A550-D1D5691D50E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2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548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091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897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251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A695-4D77-463A-A550-D1D5691D50EA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67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933297-305B-4D15-A2B9-D9A021D38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0"/>
            <a:ext cx="12192000" cy="689734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0114DD2-DEF6-40E6-B458-6A1D1964D5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2312" y="3738807"/>
            <a:ext cx="9144000" cy="554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2FFA9DC-3E44-49A1-A09B-5BF0219A5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2890838"/>
            <a:ext cx="9144000" cy="847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Presentation Title</a:t>
            </a:r>
            <a:endParaRPr lang="x-non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573B3B2-D28C-437C-A84F-BCA4A5786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9575" y="4487097"/>
            <a:ext cx="3768725" cy="6921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rgbClr val="002856"/>
                </a:solidFill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Name, job, title</a:t>
            </a:r>
            <a:br>
              <a:rPr lang="en-US"/>
            </a:br>
            <a:r>
              <a:rPr lang="en-GB"/>
              <a:t>D</a:t>
            </a:r>
            <a:r>
              <a:rPr lang="en-US"/>
              <a:t>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5DF01D-C7E0-4A5D-8643-CDE9C7BC3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28" y="1111891"/>
            <a:ext cx="2142748" cy="902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BD2069-21CC-45DF-98EE-203823A1C9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9" y="1048719"/>
            <a:ext cx="1017043" cy="10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F5C328-E941-425C-901D-777152A0E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3BF9A16-ECF5-4879-A32B-F6D5C3581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6ABF58C6-1B3E-439D-AD4E-B2476F3353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9" y="2392218"/>
            <a:ext cx="4953445" cy="3786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Nova Light" panose="020B0302020104020203" pitchFamily="34" charset="0"/>
              </a:defRPr>
            </a:lvl1pPr>
            <a:lvl2pPr>
              <a:defRPr sz="1800">
                <a:latin typeface="Gill Sans Nova Light" panose="020B0302020104020203" pitchFamily="34" charset="0"/>
              </a:defRPr>
            </a:lvl2pPr>
            <a:lvl3pPr>
              <a:defRPr sz="16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60611DF-0D33-4CBF-B0F1-1A0FB1371E8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45536" y="2392218"/>
            <a:ext cx="4953445" cy="3794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C</a:t>
            </a:r>
            <a:r>
              <a:rPr lang="en-US"/>
              <a:t>lick to add media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E503803-C729-4F0C-AA68-5762CCD44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F4B5A7C-B484-4BA6-ACC5-2FD5D970C6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and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F5C328-E941-425C-901D-777152A0E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3BF9A16-ECF5-4879-A32B-F6D5C3581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019" y="2053937"/>
            <a:ext cx="3948327" cy="346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8B6C6"/>
                </a:solidFill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add chart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6ABF58C6-1B3E-439D-AD4E-B2476F3353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5536" y="2400012"/>
            <a:ext cx="4953445" cy="3786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Nova Light" panose="020B0302020104020203" pitchFamily="34" charset="0"/>
              </a:defRPr>
            </a:lvl1pPr>
            <a:lvl2pPr>
              <a:defRPr sz="1800">
                <a:latin typeface="Gill Sans Nova Light" panose="020B0302020104020203" pitchFamily="34" charset="0"/>
              </a:defRPr>
            </a:lvl2pPr>
            <a:lvl3pPr>
              <a:defRPr sz="16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6D1D23BA-6EFE-4D75-94E9-4802E957613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3019" y="2414427"/>
            <a:ext cx="4953445" cy="3786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</a:t>
            </a:r>
            <a:r>
              <a:rPr lang="en-US"/>
              <a:t>lick to add chart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4FFDB5-0063-4568-BD3C-C6F38FFAF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9EC53A-760E-4609-9DB3-3EE4B695D2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8616" y="413736"/>
            <a:ext cx="8301215" cy="3990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09CF70C0-5674-4557-9AA1-29D09C453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8616" y="791111"/>
            <a:ext cx="8301215" cy="3659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5386E277-43D9-426C-BAD9-2B160FDC53C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25237" y="1514475"/>
            <a:ext cx="10328564" cy="4692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C</a:t>
            </a:r>
            <a:r>
              <a:rPr lang="en-US"/>
              <a:t>lick to add table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608558-54CA-4D41-9D44-B2B66706D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EDC2C9-90B3-426F-9FDB-64A5AABA7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E094F2-4C03-42D0-94B2-CC19B7FE4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4533A8-CB6B-418C-A503-2AD9147DF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_Slide_1_blue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tx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84DBD9-9FE2-4338-86CA-E8F5B5432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96" y="249763"/>
            <a:ext cx="1318456" cy="555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B710F9-339B-4E2B-91F5-E9F97857E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675" y="204776"/>
            <a:ext cx="623806" cy="6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37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902" y="369210"/>
            <a:ext cx="8371929" cy="421901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09CF70C0-5674-4557-9AA1-29D09C453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7902" y="750277"/>
            <a:ext cx="8371929" cy="3869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9BEEF0-DAF9-457E-9111-02A50A7DA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C66F26-02FA-4471-84FD-AF4269ABFD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3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_Slide_2_blue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523" y="413737"/>
            <a:ext cx="8297308" cy="359986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09CF70C0-5674-4557-9AA1-29D09C453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2523" y="791112"/>
            <a:ext cx="8297308" cy="33013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rgbClr val="18B6C6"/>
                </a:solidFill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6CE01C-F238-4372-9CCD-6EF6703B2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96" y="249763"/>
            <a:ext cx="1318456" cy="55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6AE1EB-D594-4D5A-A527-72533AE9A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675" y="204776"/>
            <a:ext cx="623806" cy="6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775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2B5A3B-8898-4AE2-9B55-19278AA7E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009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1EEF31-6714-4D05-A369-CE92DA4B1A0E}"/>
              </a:ext>
            </a:extLst>
          </p:cNvPr>
          <p:cNvSpPr/>
          <p:nvPr userDrawn="1"/>
        </p:nvSpPr>
        <p:spPr>
          <a:xfrm>
            <a:off x="-2978" y="4650757"/>
            <a:ext cx="12203071" cy="20491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1D7A2F-4A22-44CC-AF52-62AE5F39E289}"/>
              </a:ext>
            </a:extLst>
          </p:cNvPr>
          <p:cNvSpPr txBox="1"/>
          <p:nvPr userDrawn="1"/>
        </p:nvSpPr>
        <p:spPr>
          <a:xfrm>
            <a:off x="4380931" y="4762829"/>
            <a:ext cx="338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46363"/>
                </a:solidFill>
                <a:latin typeface="Gill Sans Nova Light" panose="020B0302020104020203" pitchFamily="34" charset="0"/>
              </a:rPr>
              <a:t>tax@globalreporting.org</a:t>
            </a:r>
          </a:p>
          <a:p>
            <a:pPr algn="ctr"/>
            <a:r>
              <a:rPr lang="en-US" dirty="0">
                <a:solidFill>
                  <a:srgbClr val="646363"/>
                </a:solidFill>
                <a:latin typeface="Gill Sans Nova Light" panose="020B0302020104020203" pitchFamily="34" charset="0"/>
              </a:rPr>
              <a:t>www.globalreporting.org</a:t>
            </a:r>
            <a:endParaRPr lang="x-none" dirty="0">
              <a:solidFill>
                <a:srgbClr val="646363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8C4246-29F5-464B-8F82-B275070D6473}"/>
              </a:ext>
            </a:extLst>
          </p:cNvPr>
          <p:cNvSpPr txBox="1"/>
          <p:nvPr userDrawn="1"/>
        </p:nvSpPr>
        <p:spPr>
          <a:xfrm>
            <a:off x="4866043" y="5384223"/>
            <a:ext cx="248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Barbara </a:t>
            </a:r>
            <a:r>
              <a:rPr lang="en-US" err="1">
                <a:solidFill>
                  <a:srgbClr val="646363"/>
                </a:solidFill>
                <a:latin typeface="Gill Sans Nova Light" panose="020B0302020104020203" pitchFamily="34" charset="0"/>
              </a:rPr>
              <a:t>Strozzilaan</a:t>
            </a:r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 336</a:t>
            </a:r>
          </a:p>
          <a:p>
            <a:pPr algn="ctr"/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1083 HN Amsterdam</a:t>
            </a:r>
          </a:p>
          <a:p>
            <a:pPr algn="ctr"/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The Netherlands</a:t>
            </a:r>
            <a:endParaRPr lang="x-none">
              <a:solidFill>
                <a:srgbClr val="646363"/>
              </a:solidFill>
              <a:latin typeface="Gill Sans Nova Light" panose="020B03020201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798697-B57E-4531-A33F-754E46145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432" y="5450169"/>
            <a:ext cx="237856" cy="2378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20FD68-AC01-41D9-BE2F-0F71F9E1463B}"/>
              </a:ext>
            </a:extLst>
          </p:cNvPr>
          <p:cNvSpPr txBox="1"/>
          <p:nvPr userDrawn="1"/>
        </p:nvSpPr>
        <p:spPr>
          <a:xfrm>
            <a:off x="2851933" y="6337953"/>
            <a:ext cx="648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Gill Sans Nova Light" panose="020B0302020104020203" pitchFamily="34" charset="0"/>
              </a:rPr>
              <a:t>Amsterdam – Beijing – Bogota – Johannesburg – New Delhi – New York – São Paulo</a:t>
            </a:r>
            <a:endParaRPr lang="x-none" sz="1400">
              <a:latin typeface="Gill Sans Nova Light" panose="020B03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1DD5F-7064-4261-B8C5-E954E22C19A8}"/>
              </a:ext>
            </a:extLst>
          </p:cNvPr>
          <p:cNvSpPr txBox="1"/>
          <p:nvPr userDrawn="1"/>
        </p:nvSpPr>
        <p:spPr>
          <a:xfrm>
            <a:off x="3452550" y="4039931"/>
            <a:ext cx="5286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THANK YOU</a:t>
            </a:r>
            <a:endParaRPr lang="en-US" sz="48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652559-08F1-4F8A-B3B1-1F7CE1AEC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28" y="1111891"/>
            <a:ext cx="2142748" cy="902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DF6649B-2E10-4258-BA75-9E4B1DD4DE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9" y="1048719"/>
            <a:ext cx="1017043" cy="10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8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6190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3019" y="2382982"/>
            <a:ext cx="10787781" cy="3795567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E6FA7DD5-BCC0-4C60-ABEF-4C166C0F0E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760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D40051-D006-4395-85E6-4831987C9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EDE9C5-8461-4CF8-A6FF-321FF560C9A6}"/>
              </a:ext>
            </a:extLst>
          </p:cNvPr>
          <p:cNvSpPr/>
          <p:nvPr userDrawn="1"/>
        </p:nvSpPr>
        <p:spPr>
          <a:xfrm>
            <a:off x="0" y="2297876"/>
            <a:ext cx="12200301" cy="26065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B22DAC88-CCC7-467C-923A-D471982912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3177268"/>
            <a:ext cx="9144000" cy="847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2856"/>
                </a:solidFill>
                <a:latin typeface="Gill Sans Nova Light" panose="020B0302020104020203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text</a:t>
            </a: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453811-A6E4-482E-827F-BACB534C34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21" y="2352812"/>
            <a:ext cx="1827609" cy="769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9AB02B-864A-4E23-88C6-C87682832C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721" y="2352812"/>
            <a:ext cx="900683" cy="9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74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6190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9" y="2392218"/>
            <a:ext cx="5218254" cy="378633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DF9BB5BF-17D0-45CE-9B48-A133FB3A0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2133F730-0801-4D21-8AB8-C5DFC7940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8765" y="2392218"/>
            <a:ext cx="5218254" cy="378633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460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two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6190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7731" y="2909463"/>
            <a:ext cx="4323542" cy="30658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2133F730-0801-4D21-8AB8-C5DFC7940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8765" y="2909463"/>
            <a:ext cx="4235503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AF16252-D5B7-42FF-AF62-487B2E28A5B3}"/>
              </a:ext>
            </a:extLst>
          </p:cNvPr>
          <p:cNvSpPr/>
          <p:nvPr userDrawn="1"/>
        </p:nvSpPr>
        <p:spPr>
          <a:xfrm>
            <a:off x="3606627" y="2550641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986BD78-3D9B-4974-95D3-A34CC48889A3}"/>
              </a:ext>
            </a:extLst>
          </p:cNvPr>
          <p:cNvSpPr/>
          <p:nvPr userDrawn="1"/>
        </p:nvSpPr>
        <p:spPr>
          <a:xfrm>
            <a:off x="8343641" y="2550641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58F5666-768F-42DD-8E72-D26B5271F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786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four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2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6190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548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AF16252-D5B7-42FF-AF62-487B2E28A5B3}"/>
              </a:ext>
            </a:extLst>
          </p:cNvPr>
          <p:cNvSpPr/>
          <p:nvPr userDrawn="1"/>
        </p:nvSpPr>
        <p:spPr>
          <a:xfrm>
            <a:off x="1587732" y="2599059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249074C-7249-47AE-8E02-1C50C788FCD0}"/>
              </a:ext>
            </a:extLst>
          </p:cNvPr>
          <p:cNvSpPr/>
          <p:nvPr userDrawn="1"/>
        </p:nvSpPr>
        <p:spPr>
          <a:xfrm>
            <a:off x="4438649" y="2599808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C4FEFB8-C485-4A67-833D-98182107C9CC}"/>
              </a:ext>
            </a:extLst>
          </p:cNvPr>
          <p:cNvSpPr/>
          <p:nvPr userDrawn="1"/>
        </p:nvSpPr>
        <p:spPr>
          <a:xfrm>
            <a:off x="7289566" y="2599059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A76401A-BC2D-4A7F-BEB2-B79B3AA15E15}"/>
              </a:ext>
            </a:extLst>
          </p:cNvPr>
          <p:cNvSpPr/>
          <p:nvPr userDrawn="1"/>
        </p:nvSpPr>
        <p:spPr>
          <a:xfrm>
            <a:off x="10140483" y="2599059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71D3F4BE-18AD-4649-A32B-76D47150F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5465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57D5D68B-BBE8-4918-8F1D-F7392C96B5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382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7C418D98-25D8-49FF-A333-942560CCED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299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E5E62A10-323D-4886-BBE7-BA4A551A7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7832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and_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ABEAAD1-C9E2-442B-8A34-31FF4313D3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536" y="2392362"/>
            <a:ext cx="5237162" cy="3786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6190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F5C328-E941-425C-901D-777152A0E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6ABF58C6-1B3E-439D-AD4E-B2476F3353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9" y="2393340"/>
            <a:ext cx="4953445" cy="378633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59FEE3BC-C482-4EC6-9D8B-D5E919408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41155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an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6190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F5C328-E941-425C-901D-777152A0E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6ABF58C6-1B3E-439D-AD4E-B2476F3353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9" y="2392218"/>
            <a:ext cx="4953445" cy="378633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60611DF-0D33-4CBF-B0F1-1A0FB1371E8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45536" y="2392218"/>
            <a:ext cx="4953445" cy="3794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add text/object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258A453B-23FA-4D76-96B4-6865536356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0884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and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6190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F5C328-E941-425C-901D-777152A0E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3BF9A16-ECF5-4879-A32B-F6D5C3581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019" y="2053937"/>
            <a:ext cx="3948327" cy="346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8B6C6"/>
                </a:solidFill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add chart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6ABF58C6-1B3E-439D-AD4E-B2476F3353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5536" y="2400012"/>
            <a:ext cx="4953445" cy="378633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6D1D23BA-6EFE-4D75-94E9-4802E957613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3019" y="2414427"/>
            <a:ext cx="4953445" cy="3786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34308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3294" y="413737"/>
            <a:ext cx="9016537" cy="377374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7837DA-07D4-4DBC-A505-DE8D7315BB6F}"/>
              </a:ext>
            </a:extLst>
          </p:cNvPr>
          <p:cNvGrpSpPr/>
          <p:nvPr userDrawn="1"/>
        </p:nvGrpSpPr>
        <p:grpSpPr>
          <a:xfrm>
            <a:off x="470021" y="231169"/>
            <a:ext cx="1119884" cy="1119884"/>
            <a:chOff x="251717" y="231169"/>
            <a:chExt cx="1119884" cy="11198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0D93E67-FF03-468F-B820-17F7C2B13040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7774745-BABA-4812-A2A4-9ECC7864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09CF70C0-5674-4557-9AA1-29D09C453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3294" y="791111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5386E277-43D9-426C-BAD9-2B160FDC53C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25237" y="1514475"/>
            <a:ext cx="10328564" cy="4692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3776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FC929D-2EA3-4381-87BD-CD0E18E1275D}"/>
              </a:ext>
            </a:extLst>
          </p:cNvPr>
          <p:cNvGrpSpPr/>
          <p:nvPr userDrawn="1"/>
        </p:nvGrpSpPr>
        <p:grpSpPr>
          <a:xfrm>
            <a:off x="5536058" y="192342"/>
            <a:ext cx="1119884" cy="1119884"/>
            <a:chOff x="251717" y="231169"/>
            <a:chExt cx="1119884" cy="1119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5F1F4F-BFD9-4E9A-B778-84F900F36958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17C90BE-FC2F-4828-833C-7A5543F0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903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3294" y="413737"/>
            <a:ext cx="9016537" cy="377374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7837DA-07D4-4DBC-A505-DE8D7315BB6F}"/>
              </a:ext>
            </a:extLst>
          </p:cNvPr>
          <p:cNvGrpSpPr/>
          <p:nvPr userDrawn="1"/>
        </p:nvGrpSpPr>
        <p:grpSpPr>
          <a:xfrm>
            <a:off x="470021" y="231169"/>
            <a:ext cx="1119884" cy="1119884"/>
            <a:chOff x="251717" y="231169"/>
            <a:chExt cx="1119884" cy="11198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0D93E67-FF03-468F-B820-17F7C2B13040}"/>
                </a:ext>
              </a:extLst>
            </p:cNvPr>
            <p:cNvSpPr/>
            <p:nvPr/>
          </p:nvSpPr>
          <p:spPr>
            <a:xfrm>
              <a:off x="251717" y="231169"/>
              <a:ext cx="1119884" cy="1119884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7774745-BABA-4812-A2A4-9ECC7864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23" y="341575"/>
              <a:ext cx="899072" cy="899072"/>
            </a:xfrm>
            <a:prstGeom prst="rect">
              <a:avLst/>
            </a:prstGeom>
          </p:spPr>
        </p:pic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63E421EA-E869-48C2-9823-B9A7C39CE9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3293" y="791111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3206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17A7-A617-4D46-868C-B0992067D613}" type="datetime3">
              <a:rPr lang="en-US" smtClean="0"/>
              <a:pPr/>
              <a:t>21 March 2019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644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66FF7-7AF3-4EDB-8665-E8BA5DAB7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036" y="518553"/>
            <a:ext cx="6848763" cy="377374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7B744-8D42-43B5-A1B4-A20DEB5F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0512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4EA7A25-7A77-4788-A2BF-0CCB8787BC6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05325" y="895350"/>
            <a:ext cx="6848475" cy="3460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4700CFE-A59F-4CCB-BC09-983284FAE4D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05036" y="1819564"/>
            <a:ext cx="6848475" cy="435927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35F352-F8B1-4ED2-B66E-EB4535109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35" y="407230"/>
            <a:ext cx="1451202" cy="710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E43BB0-BAF0-4671-B6E7-905C997EE7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196" y="407230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1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933297-305B-4D15-A2B9-D9A021D38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0"/>
            <a:ext cx="12192000" cy="68973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A04552-F528-488D-8885-693296F40433}"/>
              </a:ext>
            </a:extLst>
          </p:cNvPr>
          <p:cNvSpPr/>
          <p:nvPr userDrawn="1"/>
        </p:nvSpPr>
        <p:spPr>
          <a:xfrm>
            <a:off x="3786" y="885360"/>
            <a:ext cx="12200301" cy="51383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0114DD2-DEF6-40E6-B458-6A1D1964D5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2312" y="3738807"/>
            <a:ext cx="9144000" cy="554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2FFA9DC-3E44-49A1-A09B-5BF0219A5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2890838"/>
            <a:ext cx="9144000" cy="847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Presentation Title</a:t>
            </a:r>
            <a:endParaRPr lang="x-non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573B3B2-D28C-437C-A84F-BCA4A5786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9575" y="4487097"/>
            <a:ext cx="3768725" cy="6921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rgbClr val="002856"/>
                </a:solidFill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Name, job, title</a:t>
            </a:r>
            <a:br>
              <a:rPr lang="en-US"/>
            </a:br>
            <a:r>
              <a:rPr lang="en-GB"/>
              <a:t>D</a:t>
            </a:r>
            <a:r>
              <a:rPr lang="en-US"/>
              <a:t>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5DF01D-C7E0-4A5D-8643-CDE9C7BC3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01" y="1140172"/>
            <a:ext cx="2142748" cy="90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68A635-17A3-425B-9503-AF22E232CEF3}"/>
              </a:ext>
            </a:extLst>
          </p:cNvPr>
          <p:cNvPicPr/>
          <p:nvPr userDrawn="1"/>
        </p:nvPicPr>
        <p:blipFill>
          <a:blip r:embed="rId4" cstate="screen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789" y="1179876"/>
            <a:ext cx="3058918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2B5A3B-8898-4AE2-9B55-19278AA7E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009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1EEF31-6714-4D05-A369-CE92DA4B1A0E}"/>
              </a:ext>
            </a:extLst>
          </p:cNvPr>
          <p:cNvSpPr/>
          <p:nvPr userDrawn="1"/>
        </p:nvSpPr>
        <p:spPr>
          <a:xfrm>
            <a:off x="-2978" y="4650757"/>
            <a:ext cx="12203071" cy="20491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1D7A2F-4A22-44CC-AF52-62AE5F39E289}"/>
              </a:ext>
            </a:extLst>
          </p:cNvPr>
          <p:cNvSpPr txBox="1"/>
          <p:nvPr userDrawn="1"/>
        </p:nvSpPr>
        <p:spPr>
          <a:xfrm>
            <a:off x="4380931" y="4762829"/>
            <a:ext cx="338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46363"/>
                </a:solidFill>
                <a:latin typeface="Gill Sans Nova Light" panose="020B0302020104020203" pitchFamily="34" charset="0"/>
              </a:rPr>
              <a:t>tax@globalreporting.org</a:t>
            </a:r>
          </a:p>
          <a:p>
            <a:pPr algn="ctr"/>
            <a:r>
              <a:rPr lang="en-US" dirty="0">
                <a:solidFill>
                  <a:srgbClr val="646363"/>
                </a:solidFill>
                <a:latin typeface="Gill Sans Nova Light" panose="020B0302020104020203" pitchFamily="34" charset="0"/>
              </a:rPr>
              <a:t>www.globalreporting.org</a:t>
            </a:r>
            <a:endParaRPr lang="x-none" dirty="0">
              <a:solidFill>
                <a:srgbClr val="646363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8C4246-29F5-464B-8F82-B275070D6473}"/>
              </a:ext>
            </a:extLst>
          </p:cNvPr>
          <p:cNvSpPr txBox="1"/>
          <p:nvPr userDrawn="1"/>
        </p:nvSpPr>
        <p:spPr>
          <a:xfrm>
            <a:off x="4866043" y="5384223"/>
            <a:ext cx="248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Barbara </a:t>
            </a:r>
            <a:r>
              <a:rPr lang="en-US" err="1">
                <a:solidFill>
                  <a:srgbClr val="646363"/>
                </a:solidFill>
                <a:latin typeface="Gill Sans Nova Light" panose="020B0302020104020203" pitchFamily="34" charset="0"/>
              </a:rPr>
              <a:t>Strozzilaan</a:t>
            </a:r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 336</a:t>
            </a:r>
          </a:p>
          <a:p>
            <a:pPr algn="ctr"/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1083 HN Amsterdam</a:t>
            </a:r>
          </a:p>
          <a:p>
            <a:pPr algn="ctr"/>
            <a:r>
              <a:rPr lang="en-US">
                <a:solidFill>
                  <a:srgbClr val="646363"/>
                </a:solidFill>
                <a:latin typeface="Gill Sans Nova Light" panose="020B0302020104020203" pitchFamily="34" charset="0"/>
              </a:rPr>
              <a:t>The Netherlands</a:t>
            </a:r>
            <a:endParaRPr lang="x-none">
              <a:solidFill>
                <a:srgbClr val="646363"/>
              </a:solidFill>
              <a:latin typeface="Gill Sans Nova Light" panose="020B03020201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798697-B57E-4531-A33F-754E46145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432" y="5450169"/>
            <a:ext cx="237856" cy="2378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20FD68-AC01-41D9-BE2F-0F71F9E1463B}"/>
              </a:ext>
            </a:extLst>
          </p:cNvPr>
          <p:cNvSpPr txBox="1"/>
          <p:nvPr userDrawn="1"/>
        </p:nvSpPr>
        <p:spPr>
          <a:xfrm>
            <a:off x="2851933" y="6337953"/>
            <a:ext cx="648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Gill Sans Nova Light" panose="020B0302020104020203" pitchFamily="34" charset="0"/>
              </a:rPr>
              <a:t>Amsterdam – Beijing – Bogota – Johannesburg – New Delhi – New York – São Paulo</a:t>
            </a:r>
            <a:endParaRPr lang="x-none" sz="1400">
              <a:latin typeface="Gill Sans Nova Light" panose="020B03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1DD5F-7064-4261-B8C5-E954E22C19A8}"/>
              </a:ext>
            </a:extLst>
          </p:cNvPr>
          <p:cNvSpPr txBox="1"/>
          <p:nvPr userDrawn="1"/>
        </p:nvSpPr>
        <p:spPr>
          <a:xfrm>
            <a:off x="3452550" y="4039931"/>
            <a:ext cx="5286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THANK YOU</a:t>
            </a:r>
            <a:endParaRPr lang="en-US" sz="48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652559-08F1-4F8A-B3B1-1F7CE1AEC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28" y="1111891"/>
            <a:ext cx="2142748" cy="902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DF6649B-2E10-4258-BA75-9E4B1DD4DE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9" y="1048719"/>
            <a:ext cx="1017043" cy="10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5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66FF7-7AF3-4EDB-8665-E8BA5DAB7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036" y="518553"/>
            <a:ext cx="6848763" cy="377374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7B744-8D42-43B5-A1B4-A20DEB5F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99737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4EA7A25-7A77-4788-A2BF-0CCB8787BC6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05325" y="895350"/>
            <a:ext cx="6848475" cy="3460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4700CFE-A59F-4CCB-BC09-983284FAE4D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05036" y="1819564"/>
            <a:ext cx="6848475" cy="435927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 Light" panose="020B0302020104020203" pitchFamily="34" charset="0"/>
              </a:defRPr>
            </a:lvl2pPr>
            <a:lvl3pPr>
              <a:defRPr sz="18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35F352-F8B1-4ED2-B66E-EB4535109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35" y="407230"/>
            <a:ext cx="1451202" cy="710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E43BB0-BAF0-4671-B6E7-905C997EE7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196" y="407230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9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9" y="2382982"/>
            <a:ext cx="10787781" cy="379556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Nova Light" panose="020B0302020104020203" pitchFamily="34" charset="0"/>
              </a:defRPr>
            </a:lvl1pPr>
            <a:lvl2pPr>
              <a:defRPr sz="1800">
                <a:latin typeface="Gill Sans Nova Light" panose="020B0302020104020203" pitchFamily="34" charset="0"/>
              </a:defRPr>
            </a:lvl2pPr>
            <a:lvl3pPr>
              <a:defRPr sz="1600">
                <a:latin typeface="Gill Sans Nova Light" panose="020B0302020104020203" pitchFamily="34" charset="0"/>
              </a:defRPr>
            </a:lvl3pPr>
            <a:lvl4pPr>
              <a:defRPr sz="1400">
                <a:latin typeface="Gill Sans Nova Light" panose="020B0302020104020203" pitchFamily="34" charset="0"/>
              </a:defRPr>
            </a:lvl4pPr>
            <a:lvl5pPr>
              <a:defRPr sz="12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E6FA7DD5-BCC0-4C60-ABEF-4C166C0F0E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10D103-1465-4CCD-90F1-03145D871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EB462A-A8D8-40D4-B032-3F532EEA7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0159" y="6341417"/>
            <a:ext cx="647007" cy="365125"/>
          </a:xfrm>
        </p:spPr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9" y="2392218"/>
            <a:ext cx="5218254" cy="3786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Nova Light" panose="020B0302020104020203" pitchFamily="34" charset="0"/>
              </a:defRPr>
            </a:lvl1pPr>
            <a:lvl2pPr>
              <a:defRPr sz="1800">
                <a:latin typeface="Gill Sans Nova Light" panose="020B0302020104020203" pitchFamily="34" charset="0"/>
              </a:defRPr>
            </a:lvl2pPr>
            <a:lvl3pPr>
              <a:defRPr sz="1600">
                <a:latin typeface="Gill Sans Nova Light" panose="020B0302020104020203" pitchFamily="34" charset="0"/>
              </a:defRPr>
            </a:lvl3pPr>
            <a:lvl4pPr marL="1371600" indent="0">
              <a:buNone/>
              <a:defRPr sz="14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DF9BB5BF-17D0-45CE-9B48-A133FB3A0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2133F730-0801-4D21-8AB8-C5DFC7940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8765" y="2392218"/>
            <a:ext cx="5218254" cy="378633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Gill Sans Nova Light" panose="020B0302020104020203" pitchFamily="34" charset="0"/>
              </a:defRPr>
            </a:lvl1pPr>
            <a:lvl2pPr>
              <a:defRPr sz="1800">
                <a:latin typeface="Gill Sans Nova Light" panose="020B0302020104020203" pitchFamily="34" charset="0"/>
              </a:defRPr>
            </a:lvl2pPr>
            <a:lvl3pPr>
              <a:defRPr sz="16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60952F-6834-4876-820F-F4F9F473E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157F04-7980-4A98-92EE-487092F56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two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7731" y="2909463"/>
            <a:ext cx="4323542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2133F730-0801-4D21-8AB8-C5DFC7940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8765" y="2909463"/>
            <a:ext cx="4235503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AF16252-D5B7-42FF-AF62-487B2E28A5B3}"/>
              </a:ext>
            </a:extLst>
          </p:cNvPr>
          <p:cNvSpPr/>
          <p:nvPr userDrawn="1"/>
        </p:nvSpPr>
        <p:spPr>
          <a:xfrm>
            <a:off x="3606627" y="2392694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986BD78-3D9B-4974-95D3-A34CC48889A3}"/>
              </a:ext>
            </a:extLst>
          </p:cNvPr>
          <p:cNvSpPr/>
          <p:nvPr userDrawn="1"/>
        </p:nvSpPr>
        <p:spPr>
          <a:xfrm>
            <a:off x="8343641" y="2392694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27681E-04D3-4A7E-BDC9-8C388E74D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5041BC-5B05-4E98-9DED-CD6E2E36B6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four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B194DDB-1AC5-4FB2-A54A-B32079D7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2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B1CD5-2CE2-4A32-BE0E-45BFAE16D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548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AF16252-D5B7-42FF-AF62-487B2E28A5B3}"/>
              </a:ext>
            </a:extLst>
          </p:cNvPr>
          <p:cNvSpPr/>
          <p:nvPr userDrawn="1"/>
        </p:nvSpPr>
        <p:spPr>
          <a:xfrm>
            <a:off x="1587732" y="2407860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249074C-7249-47AE-8E02-1C50C788FCD0}"/>
              </a:ext>
            </a:extLst>
          </p:cNvPr>
          <p:cNvSpPr/>
          <p:nvPr userDrawn="1"/>
        </p:nvSpPr>
        <p:spPr>
          <a:xfrm>
            <a:off x="4438649" y="2408609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C4FEFB8-C485-4A67-833D-98182107C9CC}"/>
              </a:ext>
            </a:extLst>
          </p:cNvPr>
          <p:cNvSpPr/>
          <p:nvPr userDrawn="1"/>
        </p:nvSpPr>
        <p:spPr>
          <a:xfrm>
            <a:off x="7289566" y="2407860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A76401A-BC2D-4A7F-BEB2-B79B3AA15E15}"/>
              </a:ext>
            </a:extLst>
          </p:cNvPr>
          <p:cNvSpPr/>
          <p:nvPr userDrawn="1"/>
        </p:nvSpPr>
        <p:spPr>
          <a:xfrm>
            <a:off x="10140483" y="2407860"/>
            <a:ext cx="285750" cy="28575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71D3F4BE-18AD-4649-A32B-76D47150F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5465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57D5D68B-BBE8-4918-8F1D-F7392C96B5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382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7C418D98-25D8-49FF-A333-942560CCED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299" y="2954772"/>
            <a:ext cx="2492117" cy="3065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  <a:lvl2pPr>
              <a:defRPr sz="2000">
                <a:latin typeface="Gill Sans Nova" panose="020B0602020104020203" pitchFamily="34" charset="0"/>
              </a:defRPr>
            </a:lvl2pPr>
            <a:lvl3pPr>
              <a:defRPr sz="1800">
                <a:latin typeface="Gill Sans Nova" panose="020B0602020104020203" pitchFamily="34" charset="0"/>
              </a:defRPr>
            </a:lvl3pPr>
            <a:lvl4pPr>
              <a:defRPr sz="1600">
                <a:latin typeface="Gill Sans Nova" panose="020B0602020104020203" pitchFamily="34" charset="0"/>
              </a:defRPr>
            </a:lvl4pPr>
            <a:lvl5pPr>
              <a:defRPr sz="140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B5BF60-F827-4B39-BDE6-BE9AEBBC5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393CE1-2D2A-4053-B166-05DD32586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ABEAAD1-C9E2-442B-8A34-31FF4313D3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536" y="2392362"/>
            <a:ext cx="5237162" cy="3786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1D662-3C74-4A75-9038-83E9E8F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C1594-AC94-4569-B835-DA9217539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F5C328-E941-425C-901D-777152A0E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731" y="1486851"/>
            <a:ext cx="9016537" cy="377374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002856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3BF9A16-ECF5-4879-A32B-F6D5C3581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731" y="1862970"/>
            <a:ext cx="9016537" cy="34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Gill Sans Nova Light" panose="020B03020201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6ABF58C6-1B3E-439D-AD4E-B2476F3353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9" y="2393340"/>
            <a:ext cx="4953445" cy="3786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Nova Light" panose="020B0302020104020203" pitchFamily="34" charset="0"/>
              </a:defRPr>
            </a:lvl1pPr>
            <a:lvl2pPr>
              <a:defRPr sz="1800">
                <a:latin typeface="Gill Sans Nova Light" panose="020B0302020104020203" pitchFamily="34" charset="0"/>
              </a:defRPr>
            </a:lvl2pPr>
            <a:lvl3pPr>
              <a:defRPr sz="1600">
                <a:latin typeface="Gill Sans Nova Light" panose="020B0302020104020203" pitchFamily="34" charset="0"/>
              </a:defRPr>
            </a:lvl3pPr>
            <a:lvl4pPr>
              <a:defRPr sz="16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C4273E-6D3C-4F03-905C-5534E2697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9" y="161283"/>
            <a:ext cx="1451202" cy="710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C6F68B-FC2D-46FF-884B-45895C861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61" y="216669"/>
            <a:ext cx="60002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0FD93-FABC-4394-941C-864EAF1AF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3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46363"/>
                </a:solidFill>
                <a:latin typeface="Gill Sans Nova" panose="020B0602020104020203" pitchFamily="34" charset="0"/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B9917-CA06-40E4-BA80-6A3EDAABE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6792" y="6356350"/>
            <a:ext cx="647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46363"/>
                </a:solidFill>
                <a:latin typeface="Gill Sans Nova" panose="020B0602020104020203" pitchFamily="34" charset="0"/>
              </a:defRPr>
            </a:lvl1pPr>
          </a:lstStyle>
          <a:p>
            <a:fld id="{C26D7BCD-57C5-4D12-B19D-4B83A821F6A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84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8" r:id="rId2"/>
    <p:sldLayoutId id="2147483657" r:id="rId3"/>
    <p:sldLayoutId id="2147483697" r:id="rId4"/>
    <p:sldLayoutId id="2147483669" r:id="rId5"/>
    <p:sldLayoutId id="2147483668" r:id="rId6"/>
    <p:sldLayoutId id="2147483674" r:id="rId7"/>
    <p:sldLayoutId id="2147483675" r:id="rId8"/>
    <p:sldLayoutId id="2147483671" r:id="rId9"/>
    <p:sldLayoutId id="2147483677" r:id="rId10"/>
    <p:sldLayoutId id="2147483686" r:id="rId11"/>
    <p:sldLayoutId id="2147483676" r:id="rId12"/>
    <p:sldLayoutId id="2147483666" r:id="rId13"/>
    <p:sldLayoutId id="2147483672" r:id="rId14"/>
    <p:sldLayoutId id="2147483670" r:id="rId15"/>
    <p:sldLayoutId id="2147483673" r:id="rId16"/>
    <p:sldLayoutId id="2147483687" r:id="rId17"/>
    <p:sldLayoutId id="2147483701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6" r:id="rId28"/>
    <p:sldLayoutId id="2147483738" r:id="rId29"/>
    <p:sldLayoutId id="2147483739" r:id="rId30"/>
    <p:sldLayoutId id="2147483740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8226;%09https:/assets.kpmg.com/content/dam/kpmg/be/pdf/2017/kpmg-survey-of-corporate-responsibility-reporting-2017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EBEC82-21C2-46EF-B892-C11EBCDFDD71}"/>
              </a:ext>
            </a:extLst>
          </p:cNvPr>
          <p:cNvSpPr/>
          <p:nvPr/>
        </p:nvSpPr>
        <p:spPr>
          <a:xfrm>
            <a:off x="0" y="2265218"/>
            <a:ext cx="12192000" cy="309649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8CCF889-994A-4B50-A530-68EE25A7B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800" dirty="0"/>
              <a:t>Draft GRI Standard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8E2C744-2FB3-4E60-85CD-7375E17A76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 sz="3600" dirty="0"/>
              <a:t>Tax &amp; Payments to Governments</a:t>
            </a:r>
            <a:endParaRPr lang="en-US" sz="3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95B2684-433A-423A-B070-E27649104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1311" y="4487097"/>
            <a:ext cx="3768725" cy="692150"/>
          </a:xfrm>
        </p:spPr>
        <p:txBody>
          <a:bodyPr/>
          <a:lstStyle/>
          <a:p>
            <a:r>
              <a:rPr lang="en-US" dirty="0"/>
              <a:t>Mia d’Adhemar</a:t>
            </a:r>
          </a:p>
          <a:p>
            <a:r>
              <a:rPr lang="en-US" dirty="0"/>
              <a:t>26 March 2019</a:t>
            </a:r>
          </a:p>
        </p:txBody>
      </p:sp>
    </p:spTree>
    <p:extLst>
      <p:ext uri="{BB962C8B-B14F-4D97-AF65-F5344CB8AC3E}">
        <p14:creationId xmlns:p14="http://schemas.microsoft.com/office/powerpoint/2010/main" val="30019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B466AB5-C3EB-454A-A341-AF7AE76516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0159" y="5459103"/>
            <a:ext cx="647007" cy="365125"/>
          </a:xfrm>
        </p:spPr>
        <p:txBody>
          <a:bodyPr/>
          <a:lstStyle/>
          <a:p>
            <a:fld id="{C26D7BCD-57C5-4D12-B19D-4B83A821F6A9}" type="slidenum">
              <a:rPr lang="x-none" smtClean="0"/>
              <a:pPr/>
              <a:t>10</a:t>
            </a:fld>
            <a:endParaRPr lang="x-non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C4E5D311-04BB-4B41-AB3C-DF645C61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31" y="604537"/>
            <a:ext cx="9016537" cy="377374"/>
          </a:xfrm>
        </p:spPr>
        <p:txBody>
          <a:bodyPr/>
          <a:lstStyle/>
          <a:p>
            <a:r>
              <a:rPr lang="en-US" dirty="0"/>
              <a:t>Reporting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FDAF41F-C5CB-4686-80FD-E23925B51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810" y="1509904"/>
            <a:ext cx="3686476" cy="51796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dirty="0"/>
              <a:t>A description of the approach to tax and payments to governments, including: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whether the organization has a tax strategy and where it is available;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the body or position that reviews and approves the tax strategy, and the frequency of this review;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the approach to regulatory compliance;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how the tax strategy is linked to the business and sustainable development strategies.</a:t>
            </a:r>
            <a:endParaRPr lang="en-GB" dirty="0"/>
          </a:p>
          <a:p>
            <a:endParaRPr lang="en-US" sz="1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6F00EE2-7FC9-48AE-A7C7-EA43D5628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731" y="980656"/>
            <a:ext cx="9016537" cy="3460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BA9AD0-2107-4476-9C6C-5237CDB2D730}"/>
              </a:ext>
            </a:extLst>
          </p:cNvPr>
          <p:cNvSpPr/>
          <p:nvPr/>
        </p:nvSpPr>
        <p:spPr>
          <a:xfrm>
            <a:off x="512810" y="861429"/>
            <a:ext cx="3686476" cy="63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Disclosure XXX-1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CB63EC3A-C95A-4615-B7D9-7A21434491C7}"/>
              </a:ext>
            </a:extLst>
          </p:cNvPr>
          <p:cNvSpPr txBox="1">
            <a:spLocks/>
          </p:cNvSpPr>
          <p:nvPr/>
        </p:nvSpPr>
        <p:spPr>
          <a:xfrm>
            <a:off x="4252762" y="1509904"/>
            <a:ext cx="3686476" cy="5179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dirty="0"/>
              <a:t>A description of the tax governance and control framework, including: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body or position accountable for compliance with tax strategy;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how the stated approach is embedded;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the approach to tax risks;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how compliance with the governance and control framework is evaluated.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A description of the mechanisms for reporting concerns.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A description of the assurance process for disclosures.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9FA9DB-18F4-4D43-871C-14596153B6EA}"/>
              </a:ext>
            </a:extLst>
          </p:cNvPr>
          <p:cNvSpPr/>
          <p:nvPr/>
        </p:nvSpPr>
        <p:spPr>
          <a:xfrm>
            <a:off x="4252761" y="861429"/>
            <a:ext cx="3686476" cy="63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Disclosure XXX-2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0D810D-CC4E-4422-B437-2104745D48AE}"/>
              </a:ext>
            </a:extLst>
          </p:cNvPr>
          <p:cNvSpPr/>
          <p:nvPr/>
        </p:nvSpPr>
        <p:spPr>
          <a:xfrm>
            <a:off x="7992714" y="854024"/>
            <a:ext cx="3686476" cy="6716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Disclosure XXX-3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xmlns="" id="{A7CBD273-8E14-4FF7-B22F-6DA53B8ED3F3}"/>
              </a:ext>
            </a:extLst>
          </p:cNvPr>
          <p:cNvSpPr txBox="1">
            <a:spLocks/>
          </p:cNvSpPr>
          <p:nvPr/>
        </p:nvSpPr>
        <p:spPr>
          <a:xfrm>
            <a:off x="7992714" y="1495808"/>
            <a:ext cx="3686476" cy="5179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dirty="0"/>
              <a:t>A description of the approach to stakeholder engagement and management of stakeholder concerns related to tax and payments to governments, including:</a:t>
            </a:r>
            <a:r>
              <a:rPr lang="en-US" sz="2400" dirty="0"/>
              <a:t>	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the approach to engagement with tax authorities;	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the approach to public policy advocacy on tax and payments to governments;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processes for collecting and considering the views and concerns of external stakeholders.</a:t>
            </a:r>
            <a:r>
              <a:rPr lang="en-US" sz="2200" dirty="0"/>
              <a:t>	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876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B466AB5-C3EB-454A-A341-AF7AE76516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0159" y="5459103"/>
            <a:ext cx="647007" cy="365125"/>
          </a:xfrm>
        </p:spPr>
        <p:txBody>
          <a:bodyPr/>
          <a:lstStyle/>
          <a:p>
            <a:fld id="{C26D7BCD-57C5-4D12-B19D-4B83A821F6A9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C4E5D311-04BB-4B41-AB3C-DF645C61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31" y="604537"/>
            <a:ext cx="9016537" cy="377374"/>
          </a:xfrm>
        </p:spPr>
        <p:txBody>
          <a:bodyPr/>
          <a:lstStyle/>
          <a:p>
            <a:r>
              <a:rPr lang="en-US" dirty="0"/>
              <a:t>Reporting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FDAF41F-C5CB-4686-80FD-E23925B51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020" y="1509904"/>
            <a:ext cx="5361166" cy="516555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GB" dirty="0"/>
              <a:t>A list of all tax jurisdictions where the entities included in the organization’s audited financial statements, or in the financial information filed on public record, are resident for tax purposes.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For each tax jurisdiction in which the organization has resident entities, as listed in Disclosure XXX-4-a: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/>
              <a:t>The number of entities;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/>
              <a:t>The names of the principal entities;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/>
              <a:t>The primary activities of the entities;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/>
              <a:t>The number of employees.</a:t>
            </a:r>
          </a:p>
          <a:p>
            <a:endParaRPr lang="en-US" sz="1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6F00EE2-7FC9-48AE-A7C7-EA43D5628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731" y="980656"/>
            <a:ext cx="9016537" cy="3460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BA9AD0-2107-4476-9C6C-5237CDB2D730}"/>
              </a:ext>
            </a:extLst>
          </p:cNvPr>
          <p:cNvSpPr/>
          <p:nvPr/>
        </p:nvSpPr>
        <p:spPr>
          <a:xfrm>
            <a:off x="593020" y="861429"/>
            <a:ext cx="5361165" cy="63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Disclosure XXX-4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0D810D-CC4E-4422-B437-2104745D48AE}"/>
              </a:ext>
            </a:extLst>
          </p:cNvPr>
          <p:cNvSpPr/>
          <p:nvPr/>
        </p:nvSpPr>
        <p:spPr>
          <a:xfrm>
            <a:off x="6095999" y="868671"/>
            <a:ext cx="5502980" cy="6716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Disclosure XXX-5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xmlns="" id="{A7CBD273-8E14-4FF7-B22F-6DA53B8ED3F3}"/>
              </a:ext>
            </a:extLst>
          </p:cNvPr>
          <p:cNvSpPr txBox="1">
            <a:spLocks/>
          </p:cNvSpPr>
          <p:nvPr/>
        </p:nvSpPr>
        <p:spPr>
          <a:xfrm>
            <a:off x="6096000" y="1495808"/>
            <a:ext cx="5502980" cy="5179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… for each tax jurisdiction in which the organization has resident entities, as listed in Disclosure XXX-4-a: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dirty="0"/>
              <a:t>Revenues by:</a:t>
            </a:r>
          </a:p>
          <a:p>
            <a:pPr marL="857250" lvl="1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000" dirty="0"/>
              <a:t>third-party sales;</a:t>
            </a:r>
          </a:p>
          <a:p>
            <a:pPr marL="857250" lvl="1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000" dirty="0"/>
              <a:t>intra-group transactions of the tax jurisdiction with other tax jurisdictions.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GB" dirty="0"/>
              <a:t>Profit/loss before tax.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GB" dirty="0"/>
              <a:t>Tangible assets other than cash and cash equivalents.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GB" dirty="0"/>
              <a:t>Corporate tax paid on a cash basis.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GB" dirty="0"/>
              <a:t>Corporate tax accrued on profit/loss.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GB" dirty="0"/>
              <a:t>Reasons for the difference between corporate tax accrued on profit/loss and the tax due if the statutory tax rate is applied to profit/loss before tax.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GB" dirty="0"/>
              <a:t>Significant tax incentives.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7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9A4F7-7569-471E-9F30-C14C2732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Standard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A84BA23-FA11-468C-AC9D-857BB3A66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6CFC8C-4638-46DD-A730-7FFF9110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DB6131-B39A-48BC-8629-C86AA0423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5036" y="1603375"/>
            <a:ext cx="6848475" cy="4359275"/>
          </a:xfrm>
        </p:spPr>
        <p:txBody>
          <a:bodyPr/>
          <a:lstStyle/>
          <a:p>
            <a:r>
              <a:rPr lang="en-US" dirty="0"/>
              <a:t>Reporting organization will use this Standard if tax &amp; payments to governments is identified as a ‘material topic’ for that organization. </a:t>
            </a:r>
          </a:p>
          <a:p>
            <a:r>
              <a:rPr lang="en-US" dirty="0"/>
              <a:t>Reasons for omission can be used if an organization cannot report a disclosure that is required for reporting in accordance with the GRI Standards.  </a:t>
            </a:r>
          </a:p>
          <a:p>
            <a:pPr lvl="1"/>
            <a:r>
              <a:rPr lang="en-US" dirty="0"/>
              <a:t>If the reporting organization does not have data available for all the tax jurisdictions in which it operates,, the organization can explain what and why it is not available. </a:t>
            </a:r>
          </a:p>
          <a:p>
            <a:r>
              <a:rPr lang="en-US" dirty="0"/>
              <a:t>Where complete reporting is not possible for a jurisdiction due to minority shareholding or being  the non-operating joint venture partner, the organization can identify this as a reason for omission and provide a reference to the majority shareholder or operating partner.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FA5B4D7-3E40-46D1-8358-1157A4741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DD06E6-C8A2-4090-9BFB-46EFAA30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31" y="1192217"/>
            <a:ext cx="9016537" cy="37737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F2F22A7-D923-4656-AE4D-93E0494D1C07}"/>
              </a:ext>
            </a:extLst>
          </p:cNvPr>
          <p:cNvCxnSpPr>
            <a:cxnSpLocks/>
          </p:cNvCxnSpPr>
          <p:nvPr/>
        </p:nvCxnSpPr>
        <p:spPr>
          <a:xfrm>
            <a:off x="2110154" y="3979147"/>
            <a:ext cx="859663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D90A4F6-89A5-42AB-9663-119DAF28372E}"/>
              </a:ext>
            </a:extLst>
          </p:cNvPr>
          <p:cNvCxnSpPr>
            <a:cxnSpLocks/>
          </p:cNvCxnSpPr>
          <p:nvPr/>
        </p:nvCxnSpPr>
        <p:spPr>
          <a:xfrm flipV="1">
            <a:off x="3295859" y="2935793"/>
            <a:ext cx="0" cy="1043354"/>
          </a:xfrm>
          <a:prstGeom prst="line">
            <a:avLst/>
          </a:prstGeom>
          <a:ln w="22225">
            <a:headEnd type="none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61A2FA4-3F61-44D1-858E-E6B56235784D}"/>
              </a:ext>
            </a:extLst>
          </p:cNvPr>
          <p:cNvCxnSpPr>
            <a:cxnSpLocks/>
          </p:cNvCxnSpPr>
          <p:nvPr/>
        </p:nvCxnSpPr>
        <p:spPr>
          <a:xfrm>
            <a:off x="4684206" y="3979147"/>
            <a:ext cx="0" cy="892629"/>
          </a:xfrm>
          <a:prstGeom prst="line">
            <a:avLst/>
          </a:prstGeom>
          <a:ln w="25400">
            <a:solidFill>
              <a:srgbClr val="18B6C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99AAE2B-ACA7-4138-B672-6687782F900D}"/>
              </a:ext>
            </a:extLst>
          </p:cNvPr>
          <p:cNvCxnSpPr/>
          <p:nvPr/>
        </p:nvCxnSpPr>
        <p:spPr>
          <a:xfrm flipV="1">
            <a:off x="8956431" y="2783393"/>
            <a:ext cx="0" cy="1195754"/>
          </a:xfrm>
          <a:prstGeom prst="line">
            <a:avLst/>
          </a:prstGeom>
          <a:ln w="25400">
            <a:solidFill>
              <a:srgbClr val="18B6C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69EC3CA-00EF-4EF1-B792-CE44A0D8164B}"/>
              </a:ext>
            </a:extLst>
          </p:cNvPr>
          <p:cNvCxnSpPr>
            <a:cxnSpLocks/>
          </p:cNvCxnSpPr>
          <p:nvPr/>
        </p:nvCxnSpPr>
        <p:spPr>
          <a:xfrm>
            <a:off x="6709989" y="3979147"/>
            <a:ext cx="0" cy="1678075"/>
          </a:xfrm>
          <a:prstGeom prst="line">
            <a:avLst/>
          </a:prstGeom>
          <a:ln w="25400">
            <a:solidFill>
              <a:srgbClr val="18B6C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3D4BEE-0E6F-4F81-A661-2BD31E4364B9}"/>
              </a:ext>
            </a:extLst>
          </p:cNvPr>
          <p:cNvSpPr txBox="1"/>
          <p:nvPr/>
        </p:nvSpPr>
        <p:spPr>
          <a:xfrm>
            <a:off x="2220686" y="2211341"/>
            <a:ext cx="151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A6ACEF-71CB-4FD9-AD3A-70AAD2C4309C}" type="CELLRANGE">
              <a:rPr lang="en-US"/>
              <a:pPr/>
              <a:t>90-day public comment on exposure draft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D47573-4E07-475D-9833-B36B6AFB84A6}"/>
              </a:ext>
            </a:extLst>
          </p:cNvPr>
          <p:cNvSpPr txBox="1"/>
          <p:nvPr/>
        </p:nvSpPr>
        <p:spPr>
          <a:xfrm>
            <a:off x="4676042" y="4684313"/>
            <a:ext cx="188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Consideration of respondents’ comments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3AC20F-CE94-4D5A-82F2-08CBEB8D1310}"/>
              </a:ext>
            </a:extLst>
          </p:cNvPr>
          <p:cNvSpPr txBox="1"/>
          <p:nvPr/>
        </p:nvSpPr>
        <p:spPr>
          <a:xfrm>
            <a:off x="6819299" y="5145978"/>
            <a:ext cx="188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Revision of proposed Standard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3841BF-DA8F-43D2-A670-0FCBE5E4C002}"/>
              </a:ext>
            </a:extLst>
          </p:cNvPr>
          <p:cNvSpPr txBox="1"/>
          <p:nvPr/>
        </p:nvSpPr>
        <p:spPr>
          <a:xfrm>
            <a:off x="9026768" y="2211341"/>
            <a:ext cx="1889091" cy="175432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Submission of Standard for approval to the Global Sustainability Standards Board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05DE66-B4B9-424E-8CDC-824BC2E60601}"/>
              </a:ext>
            </a:extLst>
          </p:cNvPr>
          <p:cNvSpPr txBox="1"/>
          <p:nvPr/>
        </p:nvSpPr>
        <p:spPr>
          <a:xfrm>
            <a:off x="2160373" y="4102643"/>
            <a:ext cx="9398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27793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007A56-D1C1-45B1-8D4E-61B186B8C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83BB800-09E2-45B6-93A2-4687B76A24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4300" y="6356350"/>
            <a:ext cx="647700" cy="365125"/>
          </a:xfrm>
        </p:spPr>
        <p:txBody>
          <a:bodyPr/>
          <a:lstStyle/>
          <a:p>
            <a:fld id="{C26D7BCD-57C5-4D12-B19D-4B83A821F6A9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672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8D1045-D874-4172-B787-3C828275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8489D6-6645-41F7-A083-AE67F28D2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5CF2B4-6137-4392-966A-9DDEEE1EC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768244-0F3D-4CD0-9581-B5852D6C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688" y="1474599"/>
            <a:ext cx="7295457" cy="52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3B130EE-358A-4351-A512-4E6DE004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</a:t>
            </a:r>
            <a:r>
              <a:rPr lang="en-GB" b="0" dirty="0"/>
              <a:t> </a:t>
            </a:r>
            <a:r>
              <a:rPr lang="en-GB" dirty="0"/>
              <a:t>We Are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608F16-04E1-46AE-883A-E04BD4BCB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rgbClr val="64636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0892756-2BD5-443C-B63A-137584B75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5037" y="1819564"/>
            <a:ext cx="3871320" cy="43592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64636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646363"/>
                </a:solidFill>
              </a:rPr>
              <a:t>We are an international </a:t>
            </a:r>
            <a:br>
              <a:rPr lang="en-US" dirty="0">
                <a:solidFill>
                  <a:srgbClr val="646363"/>
                </a:solidFill>
              </a:rPr>
            </a:br>
            <a:r>
              <a:rPr lang="en-US" dirty="0">
                <a:solidFill>
                  <a:srgbClr val="18B6C6"/>
                </a:solidFill>
              </a:rPr>
              <a:t>independent</a:t>
            </a:r>
            <a:r>
              <a:rPr lang="en-US" dirty="0">
                <a:solidFill>
                  <a:srgbClr val="646363"/>
                </a:solidFill>
              </a:rPr>
              <a:t> organization that </a:t>
            </a:r>
            <a:br>
              <a:rPr lang="en-US" dirty="0">
                <a:solidFill>
                  <a:srgbClr val="646363"/>
                </a:solidFill>
              </a:rPr>
            </a:br>
            <a:r>
              <a:rPr lang="en-US" dirty="0">
                <a:solidFill>
                  <a:srgbClr val="646363"/>
                </a:solidFill>
              </a:rPr>
              <a:t>has pioneered </a:t>
            </a:r>
            <a:r>
              <a:rPr lang="en-US" dirty="0">
                <a:solidFill>
                  <a:srgbClr val="18B6C6"/>
                </a:solidFill>
              </a:rPr>
              <a:t>sustainability </a:t>
            </a:r>
            <a:br>
              <a:rPr lang="en-US" dirty="0">
                <a:solidFill>
                  <a:srgbClr val="18B6C6"/>
                </a:solidFill>
              </a:rPr>
            </a:br>
            <a:r>
              <a:rPr lang="en-US" dirty="0">
                <a:solidFill>
                  <a:srgbClr val="18B6C6"/>
                </a:solidFill>
              </a:rPr>
              <a:t>reporting</a:t>
            </a:r>
            <a:r>
              <a:rPr lang="en-US" dirty="0">
                <a:solidFill>
                  <a:srgbClr val="646363"/>
                </a:solidFill>
              </a:rPr>
              <a:t> for two decades.</a:t>
            </a:r>
          </a:p>
          <a:p>
            <a:pPr marL="0" indent="0">
              <a:buNone/>
            </a:pPr>
            <a:endParaRPr lang="en-US" sz="2000" dirty="0">
              <a:solidFill>
                <a:srgbClr val="646363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646363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646363"/>
                </a:solidFill>
              </a:rPr>
              <a:t>The GRI Standards represent </a:t>
            </a:r>
            <a:r>
              <a:rPr lang="en-US" sz="2000" dirty="0">
                <a:solidFill>
                  <a:srgbClr val="18B6C6"/>
                </a:solidFill>
              </a:rPr>
              <a:t>global best practice</a:t>
            </a:r>
            <a:r>
              <a:rPr lang="en-US" sz="2000" dirty="0">
                <a:solidFill>
                  <a:srgbClr val="646363"/>
                </a:solidFill>
              </a:rPr>
              <a:t> for reporting sustainability information – enhancing its comparability and quality. </a:t>
            </a:r>
          </a:p>
          <a:p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xmlns="" id="{3C07BE7A-31EA-4029-BF9E-94B9ECD81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87" t="-266" r="-4488" b="-9287"/>
          <a:stretch/>
        </p:blipFill>
        <p:spPr>
          <a:xfrm>
            <a:off x="8376357" y="1299567"/>
            <a:ext cx="2767217" cy="2699634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BF3800-1B29-481F-9814-B47875E6B6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79" y="3999201"/>
            <a:ext cx="2567095" cy="20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GRI Standards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AE846-934A-488F-8C5C-6AF3A2AD50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E2619F8A-927C-4D25-80CB-0B63957A6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5036" y="1819565"/>
            <a:ext cx="6848475" cy="222185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The GRI Sustainability Reporting Standards are designed to help communicate about </a:t>
            </a:r>
            <a:r>
              <a:rPr lang="en-GB" b="1" dirty="0"/>
              <a:t>an organization’s impacts on the economy, the environment, and society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nl-NL" sz="2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21A2F73-A2BD-4FCC-A842-15220E037D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43CBD5-AE82-4ECF-91DB-E05E9BADDF9A}"/>
              </a:ext>
            </a:extLst>
          </p:cNvPr>
          <p:cNvSpPr txBox="1"/>
          <p:nvPr/>
        </p:nvSpPr>
        <p:spPr>
          <a:xfrm>
            <a:off x="4368800" y="3078467"/>
            <a:ext cx="340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Gill Sans Nova Light" panose="020B0302020104020203" pitchFamily="34" charset="0"/>
              </a:rPr>
              <a:t>The GRI Standards are developed through a </a:t>
            </a:r>
            <a:r>
              <a:rPr lang="nl-NL" sz="2200" b="1" dirty="0">
                <a:latin typeface="Gill Sans Nova Light" panose="020B0302020104020203" pitchFamily="34" charset="0"/>
              </a:rPr>
              <a:t>transparent, multi-stakeholder </a:t>
            </a:r>
            <a:r>
              <a:rPr lang="nl-NL" sz="2200" dirty="0">
                <a:latin typeface="Gill Sans Nova Light" panose="020B0302020104020203" pitchFamily="34" charset="0"/>
              </a:rPr>
              <a:t>process, following the Due Process of the Global Sustainability Standards Board (GSSB) – GRI’s independent standard-setting body</a:t>
            </a:r>
          </a:p>
          <a:p>
            <a:endParaRPr lang="en-US" dirty="0"/>
          </a:p>
        </p:txBody>
      </p:sp>
      <p:graphicFrame>
        <p:nvGraphicFramePr>
          <p:cNvPr id="11" name="Content Placeholder 15">
            <a:extLst>
              <a:ext uri="{FF2B5EF4-FFF2-40B4-BE49-F238E27FC236}">
                <a16:creationId xmlns:a16="http://schemas.microsoft.com/office/drawing/2014/main" xmlns="" id="{DED92F55-93E5-4DBB-A91B-B768101F5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907740"/>
              </p:ext>
            </p:extLst>
          </p:nvPr>
        </p:nvGraphicFramePr>
        <p:xfrm>
          <a:off x="7395873" y="2700662"/>
          <a:ext cx="4953000" cy="379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325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0C1D17-630F-4DE3-A7FC-EDB62E833139}"/>
              </a:ext>
            </a:extLst>
          </p:cNvPr>
          <p:cNvSpPr/>
          <p:nvPr/>
        </p:nvSpPr>
        <p:spPr>
          <a:xfrm>
            <a:off x="-1" y="0"/>
            <a:ext cx="3725599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B233A-E416-4AC7-83CF-0B56DB1B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Overview of the GRI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E8ED11-F8B0-4011-88F6-E6E12D14E8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3545" y="1413399"/>
            <a:ext cx="6848475" cy="453850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Structured as a set of interrelated, modular standards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3 </a:t>
            </a:r>
            <a:r>
              <a:rPr lang="en-US" b="1" dirty="0"/>
              <a:t>universal Standards </a:t>
            </a:r>
            <a:r>
              <a:rPr lang="en-US" dirty="0"/>
              <a:t>that apply to every organization preparing a sustainability report 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/>
              <a:t>33 </a:t>
            </a:r>
            <a:r>
              <a:rPr lang="en-US" b="1" dirty="0"/>
              <a:t>topic-specific Standards </a:t>
            </a:r>
            <a:r>
              <a:rPr lang="en-US" dirty="0"/>
              <a:t>(on e.g., water, occupational health and safety, anti-corruption) for reporting on the identified material topics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en-US" sz="2000" dirty="0"/>
              <a:t>Organizations select and use only the relevant topic-specific Standards, based on their </a:t>
            </a:r>
            <a:r>
              <a:rPr lang="en-GB" altLang="en-US" sz="2000" b="1" dirty="0"/>
              <a:t>material topics</a:t>
            </a:r>
            <a:endParaRPr lang="en-US" sz="2000" b="1" dirty="0"/>
          </a:p>
          <a:p>
            <a:pPr lvl="1"/>
            <a:r>
              <a:rPr lang="en-US" dirty="0"/>
              <a:t>reflect the reporting organization’s significant </a:t>
            </a:r>
            <a:r>
              <a:rPr lang="en-US" b="1" dirty="0"/>
              <a:t>economic, environmental, and social impacts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substantively influence the </a:t>
            </a:r>
            <a:r>
              <a:rPr lang="en-US" b="1" dirty="0"/>
              <a:t>assessments and decisions of stakeholders</a:t>
            </a:r>
            <a:r>
              <a:rPr lang="en-US" dirty="0"/>
              <a:t>.</a:t>
            </a:r>
          </a:p>
          <a:p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69C380-2868-409E-B00E-9065259584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1058"/>
            <a:ext cx="3725599" cy="4783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F983FF-199F-4D26-859D-C95B0FDB12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396" y="407230"/>
            <a:ext cx="1451202" cy="7107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2454E60-FE12-443E-B58C-F6429855A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052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9E7E02-3C23-48EB-B033-81230E8F6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t="29902" r="9684" b="3844"/>
          <a:stretch/>
        </p:blipFill>
        <p:spPr>
          <a:xfrm>
            <a:off x="704931" y="1429329"/>
            <a:ext cx="11033761" cy="5158367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316995CC-A2F4-4E07-A5D4-3AA7F3A0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09" y="1051955"/>
            <a:ext cx="9016537" cy="377374"/>
          </a:xfrm>
        </p:spPr>
        <p:txBody>
          <a:bodyPr/>
          <a:lstStyle/>
          <a:p>
            <a:r>
              <a:rPr lang="en-GB"/>
              <a:t>Our impact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A36D6D-4510-46D9-B69A-5D3D08F9D3D8}"/>
              </a:ext>
            </a:extLst>
          </p:cNvPr>
          <p:cNvSpPr txBox="1"/>
          <p:nvPr/>
        </p:nvSpPr>
        <p:spPr>
          <a:xfrm>
            <a:off x="1194850" y="1876729"/>
            <a:ext cx="8579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1"/>
                </a:solidFill>
                <a:latin typeface="Gill Sans Nova" panose="020B0602020104020203" pitchFamily="34" charset="0"/>
              </a:rPr>
              <a:t>128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D98F5E-E618-48A8-ABA9-2A06DEE994A7}"/>
              </a:ext>
            </a:extLst>
          </p:cNvPr>
          <p:cNvSpPr txBox="1"/>
          <p:nvPr/>
        </p:nvSpPr>
        <p:spPr>
          <a:xfrm>
            <a:off x="5069570" y="2802388"/>
            <a:ext cx="16514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>
                <a:solidFill>
                  <a:schemeClr val="accent1"/>
                </a:solidFill>
                <a:latin typeface="Gill Sans Nova" panose="020B0602020104020203" pitchFamily="34" charset="0"/>
              </a:rPr>
              <a:t>33,000+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2409308-628D-45F6-B815-FBB9DA7483C5}"/>
              </a:ext>
            </a:extLst>
          </p:cNvPr>
          <p:cNvSpPr txBox="1"/>
          <p:nvPr/>
        </p:nvSpPr>
        <p:spPr>
          <a:xfrm>
            <a:off x="3472761" y="2955072"/>
            <a:ext cx="6335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>
                <a:solidFill>
                  <a:schemeClr val="accent1"/>
                </a:solidFill>
                <a:latin typeface="Gill Sans Nova" panose="020B0602020104020203" pitchFamily="34" charset="0"/>
              </a:rPr>
              <a:t>22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5C819E-BDC7-425E-B6BB-14573F5288AA}"/>
              </a:ext>
            </a:extLst>
          </p:cNvPr>
          <p:cNvSpPr txBox="1"/>
          <p:nvPr/>
        </p:nvSpPr>
        <p:spPr>
          <a:xfrm>
            <a:off x="3324078" y="4374001"/>
            <a:ext cx="140455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1"/>
                </a:solidFill>
                <a:latin typeface="Gill Sans Nova" panose="020B0602020104020203" pitchFamily="34" charset="0"/>
              </a:rPr>
              <a:t>51,322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212FC6-6214-4576-9A58-AD67D4381431}"/>
              </a:ext>
            </a:extLst>
          </p:cNvPr>
          <p:cNvSpPr txBox="1"/>
          <p:nvPr/>
        </p:nvSpPr>
        <p:spPr>
          <a:xfrm>
            <a:off x="7440879" y="4856787"/>
            <a:ext cx="8579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>
                <a:solidFill>
                  <a:schemeClr val="accent1"/>
                </a:solidFill>
                <a:latin typeface="Gill Sans Nova" panose="020B0602020104020203" pitchFamily="34" charset="0"/>
              </a:rPr>
              <a:t>100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5C591F-C63D-4543-B48E-8F0047562CC2}"/>
              </a:ext>
            </a:extLst>
          </p:cNvPr>
          <p:cNvSpPr txBox="1"/>
          <p:nvPr/>
        </p:nvSpPr>
        <p:spPr>
          <a:xfrm>
            <a:off x="9455391" y="4780000"/>
            <a:ext cx="8579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>
                <a:solidFill>
                  <a:schemeClr val="accent1"/>
                </a:solidFill>
                <a:latin typeface="Gill Sans Nova" panose="020B0602020104020203" pitchFamily="34" charset="0"/>
              </a:rPr>
              <a:t>315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D934905-039B-4A67-A4F9-C6F2F63C2685}"/>
              </a:ext>
            </a:extLst>
          </p:cNvPr>
          <p:cNvSpPr txBox="1"/>
          <p:nvPr/>
        </p:nvSpPr>
        <p:spPr>
          <a:xfrm>
            <a:off x="7647039" y="2883047"/>
            <a:ext cx="8579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1"/>
                </a:solidFill>
                <a:latin typeface="Gill Sans Nova" panose="020B0602020104020203" pitchFamily="34" charset="0"/>
              </a:rPr>
              <a:t>500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2216430-D31F-472D-B16D-95A959330E90}"/>
              </a:ext>
            </a:extLst>
          </p:cNvPr>
          <p:cNvSpPr txBox="1"/>
          <p:nvPr/>
        </p:nvSpPr>
        <p:spPr>
          <a:xfrm>
            <a:off x="6705756" y="1876729"/>
            <a:ext cx="9412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>
                <a:solidFill>
                  <a:schemeClr val="accent1"/>
                </a:solidFill>
                <a:latin typeface="Gill Sans Nova" panose="020B0602020104020203" pitchFamily="34" charset="0"/>
              </a:rPr>
              <a:t>75%</a:t>
            </a:r>
            <a:endParaRPr lang="x-none" sz="35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23F0694-B56F-497B-A1A3-FA70F4F9E89D}"/>
              </a:ext>
            </a:extLst>
          </p:cNvPr>
          <p:cNvSpPr txBox="1"/>
          <p:nvPr/>
        </p:nvSpPr>
        <p:spPr>
          <a:xfrm>
            <a:off x="3277836" y="192669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chemeClr val="tx2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60</a:t>
            </a:r>
            <a:endParaRPr lang="x-none" sz="1600">
              <a:solidFill>
                <a:schemeClr val="tx2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5BE1112-89FC-49AC-BB5B-DB2B4AE1AB42}"/>
              </a:ext>
            </a:extLst>
          </p:cNvPr>
          <p:cNvSpPr txBox="1"/>
          <p:nvPr/>
        </p:nvSpPr>
        <p:spPr>
          <a:xfrm>
            <a:off x="8708917" y="192669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chemeClr val="tx2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250</a:t>
            </a:r>
            <a:endParaRPr lang="x-none" sz="1600">
              <a:solidFill>
                <a:schemeClr val="tx2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8FBBE8E-81A6-4C7D-81B2-5A529A82BE45}"/>
              </a:ext>
            </a:extLst>
          </p:cNvPr>
          <p:cNvSpPr txBox="1"/>
          <p:nvPr/>
        </p:nvSpPr>
        <p:spPr>
          <a:xfrm>
            <a:off x="9124794" y="350238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chemeClr val="tx2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68</a:t>
            </a:r>
            <a:endParaRPr lang="x-none" sz="1600">
              <a:solidFill>
                <a:schemeClr val="tx2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04817F6-61CA-41BA-973F-D08C2B86DD84}"/>
              </a:ext>
            </a:extLst>
          </p:cNvPr>
          <p:cNvSpPr txBox="1"/>
          <p:nvPr/>
        </p:nvSpPr>
        <p:spPr>
          <a:xfrm>
            <a:off x="2885414" y="350238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chemeClr val="tx2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50</a:t>
            </a:r>
            <a:endParaRPr lang="x-none" sz="1600">
              <a:solidFill>
                <a:schemeClr val="tx2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7667A50-A9CA-4BF5-BF2C-3C19CFB340CB}"/>
              </a:ext>
            </a:extLst>
          </p:cNvPr>
          <p:cNvSpPr txBox="1"/>
          <p:nvPr/>
        </p:nvSpPr>
        <p:spPr>
          <a:xfrm>
            <a:off x="7908956" y="544439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chemeClr val="tx2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57</a:t>
            </a:r>
            <a:endParaRPr lang="x-none" sz="1600">
              <a:solidFill>
                <a:schemeClr val="tx2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E01436F-C149-41D9-B627-1D7473E406E3}"/>
              </a:ext>
            </a:extLst>
          </p:cNvPr>
          <p:cNvSpPr txBox="1"/>
          <p:nvPr/>
        </p:nvSpPr>
        <p:spPr>
          <a:xfrm>
            <a:off x="10899341" y="543882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chemeClr val="tx2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500</a:t>
            </a:r>
            <a:endParaRPr lang="x-none" sz="1600">
              <a:solidFill>
                <a:schemeClr val="tx2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534E11-E354-45E8-91A6-1454DAD892F9}"/>
              </a:ext>
            </a:extLst>
          </p:cNvPr>
          <p:cNvSpPr txBox="1"/>
          <p:nvPr/>
        </p:nvSpPr>
        <p:spPr>
          <a:xfrm>
            <a:off x="6698988" y="5002981"/>
            <a:ext cx="76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chemeClr val="accent1"/>
                </a:solidFill>
                <a:latin typeface="Gill Sans Nova" panose="020B0602020104020203" pitchFamily="34" charset="0"/>
              </a:rPr>
              <a:t>around</a:t>
            </a:r>
            <a:endParaRPr lang="x-none" sz="1600">
              <a:solidFill>
                <a:schemeClr val="accent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0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762BA06-DF26-4176-B0EE-AD46C64E5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D7BCD-57C5-4D12-B19D-4B83A821F6A9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50B2F0ED-8A35-4E55-9A82-6AACA2BF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5" y="414338"/>
            <a:ext cx="9017000" cy="376237"/>
          </a:xfrm>
        </p:spPr>
        <p:txBody>
          <a:bodyPr/>
          <a:lstStyle/>
          <a:p>
            <a:r>
              <a:rPr lang="en-US" dirty="0"/>
              <a:t>Converging on a Single Global ESG Standard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42341F-541D-4D38-8372-398229D4EC75}"/>
              </a:ext>
            </a:extLst>
          </p:cNvPr>
          <p:cNvSpPr txBox="1"/>
          <p:nvPr/>
        </p:nvSpPr>
        <p:spPr>
          <a:xfrm>
            <a:off x="10001199" y="3978414"/>
            <a:ext cx="2081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Nova Light" panose="020B0302020104020203" pitchFamily="34" charset="0"/>
              </a:rPr>
              <a:t>G250 – </a:t>
            </a:r>
            <a:r>
              <a:rPr lang="en-US" sz="1400" dirty="0">
                <a:latin typeface="Gill Sans Nova Light" panose="020B0302020104020203" pitchFamily="34" charset="0"/>
              </a:rPr>
              <a:t>Largest 250</a:t>
            </a:r>
          </a:p>
          <a:p>
            <a:r>
              <a:rPr lang="en-US" sz="1400" dirty="0">
                <a:latin typeface="Gill Sans Nova Light" panose="020B0302020104020203" pitchFamily="34" charset="0"/>
              </a:rPr>
              <a:t>companies in the world by revenue</a:t>
            </a:r>
          </a:p>
          <a:p>
            <a:endParaRPr lang="en-US" sz="1400" dirty="0">
              <a:latin typeface="Gill Sans Nova Light" panose="020B0302020104020203" pitchFamily="34" charset="0"/>
            </a:endParaRPr>
          </a:p>
          <a:p>
            <a:r>
              <a:rPr lang="en-US" sz="1400" b="1" dirty="0">
                <a:latin typeface="Gill Sans Nova Light" panose="020B0302020104020203" pitchFamily="34" charset="0"/>
              </a:rPr>
              <a:t>N100 – </a:t>
            </a:r>
            <a:r>
              <a:rPr lang="en-US" sz="1400" dirty="0">
                <a:latin typeface="Gill Sans Nova Light" panose="020B0302020104020203" pitchFamily="34" charset="0"/>
              </a:rPr>
              <a:t>Largest 100</a:t>
            </a:r>
          </a:p>
          <a:p>
            <a:r>
              <a:rPr lang="en-US" sz="1400" dirty="0">
                <a:latin typeface="Gill Sans Nova Light" panose="020B0302020104020203" pitchFamily="34" charset="0"/>
              </a:rPr>
              <a:t>Companies by revenue in 49 countries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96D91F2-9AD9-4498-8E69-134A2E99D1AB}"/>
              </a:ext>
            </a:extLst>
          </p:cNvPr>
          <p:cNvSpPr txBox="1"/>
          <p:nvPr/>
        </p:nvSpPr>
        <p:spPr>
          <a:xfrm>
            <a:off x="104724" y="6538912"/>
            <a:ext cx="246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ill Sans Nova Light" panose="020B0302020104020203" pitchFamily="34" charset="0"/>
              </a:rPr>
              <a:t>Source: </a:t>
            </a:r>
            <a:r>
              <a:rPr lang="en-US" sz="1100" dirty="0">
                <a:latin typeface="Gill Sans Nova Light" panose="020B0302020104020203" pitchFamily="34" charset="0"/>
                <a:hlinkClick r:id="rId3"/>
              </a:rPr>
              <a:t>KPMG Survey, 2017</a:t>
            </a:r>
            <a:endParaRPr lang="en-US" sz="1100" dirty="0">
              <a:latin typeface="Gill Sans Nova Light" panose="020B03020201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E4C72F4-A000-4CE7-99F9-90F09B380755}"/>
              </a:ext>
            </a:extLst>
          </p:cNvPr>
          <p:cNvGraphicFramePr/>
          <p:nvPr>
            <p:extLst/>
          </p:nvPr>
        </p:nvGraphicFramePr>
        <p:xfrm>
          <a:off x="1774607" y="105959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A9E6A2-61C8-45C6-A239-305657C49DB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2EA3F5C-F4A5-4F03-9E2D-84D01D5F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and Payments to Governments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D64B1-53B1-4952-8C90-8AE163AD0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AE846-934A-488F-8C5C-6AF3A2AD50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C481775-6040-45EA-A019-E32294E96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0A25221-1C35-49FD-9F78-69C21A469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4319" y="1618222"/>
            <a:ext cx="7530737" cy="43592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2300" dirty="0"/>
              <a:t>In 2017, the Global Sustainability Standards Board (GSSB) initiated a project </a:t>
            </a:r>
            <a:r>
              <a:rPr lang="en-US" sz="2300" dirty="0"/>
              <a:t>on </a:t>
            </a:r>
            <a:r>
              <a:rPr lang="en-US" b="1" dirty="0"/>
              <a:t>tax and payments to governments</a:t>
            </a:r>
            <a:r>
              <a:rPr lang="en-US" sz="23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2300" dirty="0"/>
              <a:t>The aim of this work is to: </a:t>
            </a:r>
          </a:p>
          <a:p>
            <a:pPr lvl="1"/>
            <a:r>
              <a:rPr lang="en-US" sz="2300" b="1" dirty="0">
                <a:solidFill>
                  <a:srgbClr val="646363"/>
                </a:solidFill>
              </a:rPr>
              <a:t>develop new, specific disclosures </a:t>
            </a:r>
            <a:r>
              <a:rPr lang="en-US" sz="2300" dirty="0">
                <a:solidFill>
                  <a:srgbClr val="646363"/>
                </a:solidFill>
              </a:rPr>
              <a:t>related to tax and payment to governments, which will be considered for incorporation into the GRI Standards. </a:t>
            </a:r>
          </a:p>
          <a:p>
            <a:pPr lvl="1"/>
            <a:r>
              <a:rPr lang="en-US" sz="2300" b="1" dirty="0">
                <a:solidFill>
                  <a:srgbClr val="646363"/>
                </a:solidFill>
              </a:rPr>
              <a:t>promote greater transparency </a:t>
            </a:r>
            <a:r>
              <a:rPr lang="en-US" sz="2300" dirty="0">
                <a:solidFill>
                  <a:srgbClr val="646363"/>
                </a:solidFill>
              </a:rPr>
              <a:t>on a reporting organization’s approach to taxes, including potential elements such as tax strategy, governance, and information on actual taxes paid or payments to governments. </a:t>
            </a:r>
            <a:endParaRPr lang="en-US" sz="2500" dirty="0">
              <a:solidFill>
                <a:srgbClr val="646363"/>
              </a:solidFill>
            </a:endParaRPr>
          </a:p>
          <a:p>
            <a:endParaRPr lang="en-US" dirty="0"/>
          </a:p>
          <a:p>
            <a:endParaRPr lang="en-US" sz="2300" dirty="0">
              <a:solidFill>
                <a:srgbClr val="646363"/>
              </a:solidFill>
            </a:endParaRP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90810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2EA3F5C-F4A5-4F03-9E2D-84D01D5F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and Payments to Governments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D64B1-53B1-4952-8C90-8AE163AD0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AE846-934A-488F-8C5C-6AF3A2AD50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C481775-6040-45EA-A019-E32294E96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0A25221-1C35-49FD-9F78-69C21A469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0777" y="1618222"/>
            <a:ext cx="7574280" cy="4721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300" dirty="0"/>
              <a:t>Since January 2018, the </a:t>
            </a:r>
            <a:r>
              <a:rPr lang="nl-NL" b="1" dirty="0"/>
              <a:t>multi-stakeholder Technical Committee</a:t>
            </a:r>
            <a:r>
              <a:rPr lang="nl-NL" sz="2300" dirty="0">
                <a:solidFill>
                  <a:schemeClr val="accent2"/>
                </a:solidFill>
              </a:rPr>
              <a:t> </a:t>
            </a:r>
            <a:r>
              <a:rPr lang="en-US" sz="2300" dirty="0"/>
              <a:t>has been working to develop a draft of a new topic-specific</a:t>
            </a:r>
            <a:r>
              <a:rPr lang="en-GB" sz="2300" dirty="0"/>
              <a:t> Tax and Payments to Governments Standard. </a:t>
            </a:r>
          </a:p>
          <a:p>
            <a:pPr marL="342900" indent="-342900">
              <a:spcAft>
                <a:spcPts val="600"/>
              </a:spcAft>
            </a:pPr>
            <a:r>
              <a:rPr lang="nl-NL" sz="2400" dirty="0"/>
              <a:t>A </a:t>
            </a:r>
            <a:r>
              <a:rPr lang="nl-NL" b="1" dirty="0"/>
              <a:t>preliminary draft </a:t>
            </a:r>
            <a:r>
              <a:rPr lang="nl-NL" sz="2400" dirty="0"/>
              <a:t>Tax </a:t>
            </a:r>
            <a:r>
              <a:rPr lang="nl-NL" sz="2400" dirty="0">
                <a:solidFill>
                  <a:srgbClr val="646363"/>
                </a:solidFill>
              </a:rPr>
              <a:t>and</a:t>
            </a:r>
            <a:r>
              <a:rPr lang="nl-NL" sz="2400" dirty="0"/>
              <a:t> Payments to Governments Standard was </a:t>
            </a:r>
            <a:r>
              <a:rPr lang="nl-NL" b="1" dirty="0"/>
              <a:t>‘field tested’ </a:t>
            </a:r>
            <a:r>
              <a:rPr lang="nl-NL" sz="2400" dirty="0"/>
              <a:t>in July and August 2018.</a:t>
            </a:r>
            <a:endParaRPr lang="nl-NL" sz="2400" dirty="0">
              <a:solidFill>
                <a:srgbClr val="18B6C6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nl-NL" b="1" dirty="0"/>
              <a:t>Public exposure draft approved </a:t>
            </a:r>
            <a:r>
              <a:rPr lang="nl-NL" sz="2400" dirty="0"/>
              <a:t>by the GSSB on 29 November 2018. </a:t>
            </a:r>
            <a:endParaRPr lang="nl-NL" sz="2400" dirty="0">
              <a:solidFill>
                <a:srgbClr val="646363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300" b="1" dirty="0"/>
              <a:t>90-day public comment </a:t>
            </a:r>
            <a:r>
              <a:rPr lang="en-GB" sz="2300" dirty="0"/>
              <a:t>on the exposure draft closed on 15 March 2019.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300" dirty="0"/>
              <a:t>85 submissions </a:t>
            </a:r>
            <a:r>
              <a:rPr lang="en-GB" sz="2300" b="1" dirty="0"/>
              <a:t>from ~110 organisations </a:t>
            </a:r>
            <a:r>
              <a:rPr lang="en-GB" sz="2300" dirty="0"/>
              <a:t>across business, investment institutions, civil society, </a:t>
            </a:r>
            <a:r>
              <a:rPr lang="en-GB" sz="2300" dirty="0" err="1"/>
              <a:t>labor</a:t>
            </a:r>
            <a:r>
              <a:rPr lang="en-GB" sz="2300" dirty="0"/>
              <a:t> &amp; mediating institutions.*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 dirty="0"/>
              <a:t>*</a:t>
            </a:r>
            <a:r>
              <a:rPr lang="en-US" sz="1200" dirty="0"/>
              <a:t>Only includes organizations that have directly signed their name to a submission and does not include the number of organizations represented by a peak body who have submitted feedback</a:t>
            </a:r>
            <a:endParaRPr lang="en-GB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3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3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3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NL" sz="23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nl-NL" sz="23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300" dirty="0"/>
              <a:t> </a:t>
            </a:r>
          </a:p>
          <a:p>
            <a:endParaRPr lang="en-US" sz="2300" dirty="0">
              <a:solidFill>
                <a:srgbClr val="646363"/>
              </a:solidFill>
            </a:endParaRPr>
          </a:p>
          <a:p>
            <a:endParaRPr lang="en-US" sz="23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7B141A9-D91B-42EB-BAAB-E932C72AA468}"/>
              </a:ext>
            </a:extLst>
          </p:cNvPr>
          <p:cNvSpPr txBox="1">
            <a:spLocks/>
          </p:cNvSpPr>
          <p:nvPr/>
        </p:nvSpPr>
        <p:spPr>
          <a:xfrm>
            <a:off x="247974" y="1241425"/>
            <a:ext cx="3245853" cy="53226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Nova Light" panose="020B03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6A3B2"/>
                </a:solidFill>
              </a:rPr>
              <a:t>Technical Committee:</a:t>
            </a:r>
          </a:p>
          <a:p>
            <a:pPr marL="285750" indent="-285750"/>
            <a:r>
              <a:rPr lang="en-US" sz="1800" dirty="0"/>
              <a:t>Daniel Bertossa, Public Services International France</a:t>
            </a:r>
          </a:p>
          <a:p>
            <a:pPr marL="285750" indent="-285750"/>
            <a:r>
              <a:rPr lang="en-US" sz="1800" dirty="0"/>
              <a:t>Alex Cobham, Tax Justice Network, UK</a:t>
            </a:r>
          </a:p>
          <a:p>
            <a:pPr marL="285750" indent="-285750"/>
            <a:r>
              <a:rPr lang="en-US" sz="1800" dirty="0"/>
              <a:t>Andy Cale, Vodafone Group Plc, UK </a:t>
            </a:r>
          </a:p>
          <a:p>
            <a:pPr marL="285750" indent="-285750"/>
            <a:r>
              <a:rPr lang="en-US" sz="1800" dirty="0"/>
              <a:t>Eelco van der Enden, Tax Policy Group, Accountancy Europe and PwC, Netherlands </a:t>
            </a:r>
          </a:p>
          <a:p>
            <a:pPr marL="285750" indent="-285750"/>
            <a:r>
              <a:rPr lang="en-US" sz="1800" dirty="0"/>
              <a:t>Richard Murphy, City University, London, and Tax Research UK, UK</a:t>
            </a:r>
          </a:p>
          <a:p>
            <a:pPr marL="285750" indent="-285750"/>
            <a:r>
              <a:rPr lang="en-US" sz="1800" dirty="0"/>
              <a:t>Vaishnavi Ravishankar, UN PRI, UK </a:t>
            </a:r>
          </a:p>
          <a:p>
            <a:pPr marL="285750" indent="-285750"/>
            <a:r>
              <a:rPr lang="en-US" sz="1800" dirty="0"/>
              <a:t>Rob Wilson, MFS Investment Management, USA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solidFill>
                <a:srgbClr val="16A3B2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709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92E342-29F3-4CA1-B30D-21369833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proposed disclosures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158C67-EC20-4793-BCAB-FC6D5CB165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Exposure draft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FD56A1-BC0D-4F30-BDF9-11D1E625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5036" y="1819564"/>
            <a:ext cx="6848475" cy="11042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first global standard to combine management approach disclosures on tax strategy, with public country-by-country reporting of income, taxes, and business activities. </a:t>
            </a:r>
            <a:endParaRPr lang="en-GB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1F4246-FD22-4671-83CF-7C031C0BC967}"/>
              </a:ext>
            </a:extLst>
          </p:cNvPr>
          <p:cNvSpPr txBox="1"/>
          <p:nvPr/>
        </p:nvSpPr>
        <p:spPr>
          <a:xfrm>
            <a:off x="5669880" y="3242641"/>
            <a:ext cx="59742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18B6C6"/>
                </a:solidFill>
                <a:latin typeface="Gill Sans Nova Light" panose="020B0302020104020203" pitchFamily="34" charset="0"/>
              </a:rPr>
              <a:t>Disclosure 1- </a:t>
            </a:r>
            <a:r>
              <a:rPr lang="en-US" dirty="0">
                <a:latin typeface="Gill Sans Nova Light" panose="020B0302020104020203" pitchFamily="34" charset="0"/>
              </a:rPr>
              <a:t>Approach to tax and payments to governments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18B6C6"/>
                </a:solidFill>
                <a:latin typeface="Gill Sans Nova Light" panose="020B0302020104020203" pitchFamily="34" charset="0"/>
              </a:rPr>
              <a:t>Disclosure 2</a:t>
            </a:r>
            <a:r>
              <a:rPr lang="en-US" dirty="0">
                <a:latin typeface="Gill Sans Nova Light" panose="020B0302020104020203" pitchFamily="34" charset="0"/>
              </a:rPr>
              <a:t>- Tax governance, control, and risk management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18B6C6"/>
                </a:solidFill>
                <a:latin typeface="Gill Sans Nova Light" panose="020B0302020104020203" pitchFamily="34" charset="0"/>
              </a:rPr>
              <a:t>Disclosure 3</a:t>
            </a:r>
            <a:r>
              <a:rPr lang="en-US" dirty="0">
                <a:latin typeface="Gill Sans Nova Light" panose="020B0302020104020203" pitchFamily="34" charset="0"/>
              </a:rPr>
              <a:t>- Stakeholder engagement and management of concerns related to tax and payments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346C04-4384-4794-B97F-B63EAAC042F6}"/>
              </a:ext>
            </a:extLst>
          </p:cNvPr>
          <p:cNvSpPr/>
          <p:nvPr/>
        </p:nvSpPr>
        <p:spPr>
          <a:xfrm>
            <a:off x="4505036" y="3113590"/>
            <a:ext cx="1050812" cy="1435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Management approach disclosures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4A50CE-5B2B-4883-9357-3EAF9E774E3F}"/>
              </a:ext>
            </a:extLst>
          </p:cNvPr>
          <p:cNvSpPr/>
          <p:nvPr/>
        </p:nvSpPr>
        <p:spPr>
          <a:xfrm>
            <a:off x="4505036" y="4699001"/>
            <a:ext cx="1050812" cy="11409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Topic-specific disclosures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87EED2-396F-45F6-BF79-4112C828697B}"/>
              </a:ext>
            </a:extLst>
          </p:cNvPr>
          <p:cNvSpPr txBox="1"/>
          <p:nvPr/>
        </p:nvSpPr>
        <p:spPr>
          <a:xfrm>
            <a:off x="5669880" y="4792464"/>
            <a:ext cx="496815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18B6C6"/>
                </a:solidFill>
                <a:latin typeface="Gill Sans Nova Light" panose="020B0302020104020203" pitchFamily="34" charset="0"/>
              </a:rPr>
              <a:t>Disclosure 4- </a:t>
            </a:r>
            <a:r>
              <a:rPr lang="en-US" dirty="0">
                <a:latin typeface="Gill Sans Nova Light" panose="020B0302020104020203" pitchFamily="34" charset="0"/>
              </a:rPr>
              <a:t>Entities and activities by tax jurisdiction </a:t>
            </a:r>
          </a:p>
          <a:p>
            <a:r>
              <a:rPr lang="en-US" b="1" dirty="0">
                <a:solidFill>
                  <a:srgbClr val="18B6C6"/>
                </a:solidFill>
                <a:latin typeface="Gill Sans Nova Light" panose="020B0302020104020203" pitchFamily="34" charset="0"/>
              </a:rPr>
              <a:t>Disclosure 5- </a:t>
            </a:r>
            <a:r>
              <a:rPr lang="en-US" dirty="0">
                <a:latin typeface="Gill Sans Nova Light" panose="020B0302020104020203" pitchFamily="34" charset="0"/>
              </a:rPr>
              <a:t>Country-by-country reporting</a:t>
            </a:r>
            <a:r>
              <a:rPr lang="en-US" dirty="0">
                <a:sym typeface="Wingdings" panose="05000000000000000000" pitchFamily="2" charset="2"/>
              </a:rPr>
              <a:t>	</a:t>
            </a:r>
            <a:endParaRPr lang="x-none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273A8B-98F9-4228-8685-013C2863DABE}"/>
              </a:ext>
            </a:extLst>
          </p:cNvPr>
          <p:cNvSpPr txBox="1"/>
          <p:nvPr/>
        </p:nvSpPr>
        <p:spPr>
          <a:xfrm>
            <a:off x="4505036" y="6093040"/>
            <a:ext cx="747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Gill Sans Nova Light" panose="020B0302020104020203" pitchFamily="34" charset="0"/>
                <a:sym typeface="Wingdings" panose="05000000000000000000" pitchFamily="2" charset="2"/>
              </a:rPr>
              <a:t>Each disclosure can have additional requirements on how to compile or present the information, along with recommendations (e.g. aspirational/ best-practice approaches), and guidance	</a:t>
            </a:r>
            <a:r>
              <a:rPr lang="en-US" i="1" dirty="0">
                <a:sym typeface="Wingdings" panose="05000000000000000000" pitchFamily="2" charset="2"/>
              </a:rPr>
              <a:t>	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2189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I">
      <a:dk1>
        <a:srgbClr val="646363"/>
      </a:dk1>
      <a:lt1>
        <a:sysClr val="window" lastClr="FFFFFF"/>
      </a:lt1>
      <a:dk2>
        <a:srgbClr val="000000"/>
      </a:dk2>
      <a:lt2>
        <a:srgbClr val="E7E6E6"/>
      </a:lt2>
      <a:accent1>
        <a:srgbClr val="002856"/>
      </a:accent1>
      <a:accent2>
        <a:srgbClr val="18B6C6"/>
      </a:accent2>
      <a:accent3>
        <a:srgbClr val="ADADAE"/>
      </a:accent3>
      <a:accent4>
        <a:srgbClr val="C69A50"/>
      </a:accent4>
      <a:accent5>
        <a:srgbClr val="722283"/>
      </a:accent5>
      <a:accent6>
        <a:srgbClr val="A8C813"/>
      </a:accent6>
      <a:hlink>
        <a:srgbClr val="00A176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I_PPT-template_2018.potx" id="{BDFE97A9-1467-4F64-AEF0-5A9BF3C7EF46}" vid="{79D873D5-3B2C-4002-85B4-855D335337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  <TaxCatchAll xmlns="8261a73f-50c0-4e66-8c12-f8abd68db5eb"/>
    <i56cb424e5a846298f3762cc8604cea3 xmlns="6ee6ca9f-b502-49d2-ac7f-e58182edb532">
      <Terms xmlns="http://schemas.microsoft.com/office/infopath/2007/PartnerControls"/>
    </i56cb424e5a846298f3762cc8604cea3>
    <_DCDateCreated xmlns="http://schemas.microsoft.com/sharepoint/v3/fields" xsi:nil="true"/>
    <TaxKeywordTaxHTField xmlns="6ee6ca9f-b502-49d2-ac7f-e58182edb532">
      <Terms xmlns="http://schemas.microsoft.com/office/infopath/2007/PartnerControls"/>
    </TaxKeywordTaxHTField>
    <Topic xmlns="6ee6ca9f-b502-49d2-ac7f-e58182edb532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D49726BD77D48988F1269AEB8AC86" ma:contentTypeVersion="246" ma:contentTypeDescription="Create a new document." ma:contentTypeScope="" ma:versionID="224d52a8edc7b32d809d39f46fce1730">
  <xsd:schema xmlns:xsd="http://www.w3.org/2001/XMLSchema" xmlns:xs="http://www.w3.org/2001/XMLSchema" xmlns:p="http://schemas.microsoft.com/office/2006/metadata/properties" xmlns:ns2="6ee6ca9f-b502-49d2-ac7f-e58182edb532" xmlns:ns3="8261a73f-50c0-4e66-8c12-f8abd68db5eb" xmlns:ns4="http://schemas.microsoft.com/sharepoint/v3/fields" xmlns:ns5="d1c4c716-20be-4b60-baa9-73eab6ec25a2" targetNamespace="http://schemas.microsoft.com/office/2006/metadata/properties" ma:root="true" ma:fieldsID="e8799f14d4f29dc2ff2fe048797a5c8a" ns2:_="" ns3:_="" ns4:_="" ns5:_="">
    <xsd:import namespace="6ee6ca9f-b502-49d2-ac7f-e58182edb532"/>
    <xsd:import namespace="8261a73f-50c0-4e66-8c12-f8abd68db5eb"/>
    <xsd:import namespace="http://schemas.microsoft.com/sharepoint/v3/fields"/>
    <xsd:import namespace="d1c4c716-20be-4b60-baa9-73eab6ec25a2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i56cb424e5a846298f3762cc8604cea3" minOccurs="0"/>
                <xsd:element ref="ns3:TaxCatchAll" minOccurs="0"/>
                <xsd:element ref="ns2:TaxKeywordTaxHTField" minOccurs="0"/>
                <xsd:element ref="ns4:_DCDateCreated" minOccurs="0"/>
                <xsd:element ref="ns4:_DCDateModified" minOccurs="0"/>
                <xsd:element ref="ns3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6ca9f-b502-49d2-ac7f-e58182edb532" elementFormDefault="qualified">
    <xsd:import namespace="http://schemas.microsoft.com/office/2006/documentManagement/types"/>
    <xsd:import namespace="http://schemas.microsoft.com/office/infopath/2007/PartnerControls"/>
    <xsd:element name="Topic" ma:index="4" nillable="true" ma:displayName="Topic" ma:internalName="Topic">
      <xsd:simpleType>
        <xsd:restriction base="dms:Text">
          <xsd:maxLength value="255"/>
        </xsd:restriction>
      </xsd:simpleType>
    </xsd:element>
    <xsd:element name="i56cb424e5a846298f3762cc8604cea3" ma:index="9" nillable="true" ma:taxonomy="true" ma:internalName="i56cb424e5a846298f3762cc8604cea3" ma:taxonomyFieldName="Business_x0020_Unit" ma:displayName="Business Unit" ma:default="" ma:fieldId="{256cb424-e5a8-4629-8f37-62cc8604cea3}" ma:taxonomyMulti="true" ma:sspId="422556ba-1ef3-45e2-8bd8-b3e8a7d976ea" ma:termSetId="7f9800fd-05a0-43b2-9abd-0f46c3d0bf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422556ba-1ef3-45e2-8bd8-b3e8a7d976e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1a73f-50c0-4e66-8c12-f8abd68db5e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ccaf6c2-264b-449e-a834-07eb7a4eff10}" ma:internalName="TaxCatchAll" ma:showField="CatchAllData" ma:web="6ee6ca9f-b502-49d2-ac7f-e58182edb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accaf6c2-264b-449e-a834-07eb7a4eff10}" ma:internalName="TaxCatchAllLabel" ma:readOnly="true" ma:showField="CatchAllDataLabel" ma:web="6ee6ca9f-b502-49d2-ac7f-e58182edb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3" nillable="true" ma:displayName="Date Created" ma:description="The date on which this resource was created" ma:format="DateTime" ma:hidden="true" ma:internalName="_DCDateCreated" ma:readOnly="false">
      <xsd:simpleType>
        <xsd:restriction base="dms:DateTime"/>
      </xsd:simpleType>
    </xsd:element>
    <xsd:element name="_DCDateModified" ma:index="14" nillable="true" ma:displayName="Date Modified" ma:description="The date on which this resource was last modified" ma:format="DateTime" ma:hidden="true" ma:internalName="_DCDateModifi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4c716-20be-4b60-baa9-73eab6ec2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30193-8D46-414F-9952-7714E4D6CB0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7134CC0-5CBB-4002-8FB9-8C3382FE5F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49C957-1B68-4B3C-9148-81726D3253D2}">
  <ds:schemaRefs>
    <ds:schemaRef ds:uri="8261a73f-50c0-4e66-8c12-f8abd68db5eb"/>
    <ds:schemaRef ds:uri="http://purl.org/dc/dcmitype/"/>
    <ds:schemaRef ds:uri="http://www.w3.org/XML/1998/namespace"/>
    <ds:schemaRef ds:uri="d1c4c716-20be-4b60-baa9-73eab6ec25a2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6ee6ca9f-b502-49d2-ac7f-e58182edb532"/>
  </ds:schemaRefs>
</ds:datastoreItem>
</file>

<file path=customXml/itemProps4.xml><?xml version="1.0" encoding="utf-8"?>
<ds:datastoreItem xmlns:ds="http://schemas.openxmlformats.org/officeDocument/2006/customXml" ds:itemID="{22529A54-6814-4BD9-A0F5-C9A18DD8A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e6ca9f-b502-49d2-ac7f-e58182edb532"/>
    <ds:schemaRef ds:uri="8261a73f-50c0-4e66-8c12-f8abd68db5eb"/>
    <ds:schemaRef ds:uri="http://schemas.microsoft.com/sharepoint/v3/fields"/>
    <ds:schemaRef ds:uri="d1c4c716-20be-4b60-baa9-73eab6ec2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12441</TotalTime>
  <Words>993</Words>
  <Application>Microsoft Office PowerPoint</Application>
  <PresentationFormat>Custom</PresentationFormat>
  <Paragraphs>165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Who We Are</vt:lpstr>
      <vt:lpstr>The GRI Standards </vt:lpstr>
      <vt:lpstr>Overview of the GRI Standards</vt:lpstr>
      <vt:lpstr>Our impact</vt:lpstr>
      <vt:lpstr>Converging on a Single Global ESG Standard</vt:lpstr>
      <vt:lpstr>Tax and Payments to Governments</vt:lpstr>
      <vt:lpstr>Tax and Payments to Governments</vt:lpstr>
      <vt:lpstr>Overview of proposed disclosures</vt:lpstr>
      <vt:lpstr>Reporting requirements </vt:lpstr>
      <vt:lpstr>Reporting requirements </vt:lpstr>
      <vt:lpstr>Applying the Standard</vt:lpstr>
      <vt:lpstr>Next Steps</vt:lpstr>
      <vt:lpstr>PowerPoint Presentation</vt:lpstr>
      <vt:lpstr>Governance 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Mariona Isnard Garrell</dc:creator>
  <cp:lastModifiedBy>KUUKKA Lea (TAXUD)</cp:lastModifiedBy>
  <cp:revision>506</cp:revision>
  <cp:lastPrinted>2019-01-31T08:53:50Z</cp:lastPrinted>
  <dcterms:modified xsi:type="dcterms:W3CDTF">2019-03-21T10:31:53Z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0x0101001CCD49726BD77D48988F1269AEB8AC86</vt:lpwstr>
  </property>
  <property fmtid="{D5CDD505-2E9C-101B-9397-08002B2CF9AE}" pid="3" name="TaxKeyword">
    <vt:lpwstr/>
  </property>
  <property fmtid="{D5CDD505-2E9C-101B-9397-08002B2CF9AE}" pid="4" name="Business Unit">
    <vt:lpwstr/>
  </property>
</Properties>
</file>