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rdan ACKERMANN" initials="JA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8F8F8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3794" autoAdjust="0"/>
  </p:normalViewPr>
  <p:slideViewPr>
    <p:cSldViewPr snapToGrid="0">
      <p:cViewPr varScale="1">
        <p:scale>
          <a:sx n="69" d="100"/>
          <a:sy n="69" d="100"/>
        </p:scale>
        <p:origin x="738" y="1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3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3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7CBAF3-EF2E-43F6-9AAB-CB02FC2F37A2}" type="doc">
      <dgm:prSet loTypeId="urn:microsoft.com/office/officeart/2005/8/layout/hList2" loCatId="list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fr-FR"/>
        </a:p>
      </dgm:t>
    </dgm:pt>
    <dgm:pt modelId="{27EF0394-D946-49B7-8C1B-F78FA810C805}">
      <dgm:prSet phldrT="[Texte]" custT="1"/>
      <dgm:spPr>
        <a:solidFill>
          <a:schemeClr val="accent1">
            <a:lumMod val="50000"/>
          </a:schemeClr>
        </a:solidFill>
      </dgm:spPr>
      <dgm:t>
        <a:bodyPr/>
        <a:lstStyle/>
        <a:p>
          <a:pPr algn="l">
            <a:buNone/>
          </a:pPr>
          <a:endParaRPr lang="fr-FR" sz="1350" b="1" dirty="0">
            <a:solidFill>
              <a:srgbClr val="FFFFFF"/>
            </a:solidFill>
          </a:endParaRPr>
        </a:p>
      </dgm:t>
    </dgm:pt>
    <dgm:pt modelId="{837FBD41-0AD3-4375-B66E-B1508207F92B}" type="sibTrans" cxnId="{7841C96F-F52A-4079-B0F9-B904664C4733}">
      <dgm:prSet/>
      <dgm:spPr/>
      <dgm:t>
        <a:bodyPr/>
        <a:lstStyle/>
        <a:p>
          <a:endParaRPr lang="fr-FR"/>
        </a:p>
      </dgm:t>
    </dgm:pt>
    <dgm:pt modelId="{7A238EF6-5606-44F3-AFAD-83C50C3C4E36}" type="parTrans" cxnId="{7841C96F-F52A-4079-B0F9-B904664C4733}">
      <dgm:prSet/>
      <dgm:spPr/>
      <dgm:t>
        <a:bodyPr/>
        <a:lstStyle/>
        <a:p>
          <a:endParaRPr lang="fr-FR"/>
        </a:p>
      </dgm:t>
    </dgm:pt>
    <dgm:pt modelId="{B80F0D7B-D526-40A2-97EC-768439678493}">
      <dgm:prSet phldrT="[Texte]" custT="1"/>
      <dgm:spPr/>
      <dgm:t>
        <a:bodyPr/>
        <a:lstStyle/>
        <a:p>
          <a:pPr algn="l">
            <a:buNone/>
          </a:pPr>
          <a:r>
            <a:rPr lang="fr-FR" sz="2200" b="1" dirty="0"/>
            <a:t>Platform</a:t>
          </a:r>
        </a:p>
      </dgm:t>
    </dgm:pt>
    <dgm:pt modelId="{AF20F25B-D9B8-4554-BBF7-6719B2FE8CCA}" type="sibTrans" cxnId="{7DD945B1-DD04-467C-812E-DDFE4F95CCEF}">
      <dgm:prSet/>
      <dgm:spPr/>
      <dgm:t>
        <a:bodyPr/>
        <a:lstStyle/>
        <a:p>
          <a:endParaRPr lang="fr-FR"/>
        </a:p>
      </dgm:t>
    </dgm:pt>
    <dgm:pt modelId="{7069794A-2144-4F3F-99FA-B56A4A4DF1CD}" type="parTrans" cxnId="{7DD945B1-DD04-467C-812E-DDFE4F95CCEF}">
      <dgm:prSet/>
      <dgm:spPr/>
      <dgm:t>
        <a:bodyPr/>
        <a:lstStyle/>
        <a:p>
          <a:endParaRPr lang="fr-FR"/>
        </a:p>
      </dgm:t>
    </dgm:pt>
    <dgm:pt modelId="{6F403B11-9842-408E-9BE3-DA26E96DEDF6}">
      <dgm:prSet phldrT="[Texte]" custT="1"/>
      <dgm:spPr>
        <a:solidFill>
          <a:srgbClr val="C00000"/>
        </a:solidFill>
      </dgm:spPr>
      <dgm:t>
        <a:bodyPr/>
        <a:lstStyle/>
        <a:p>
          <a:pPr algn="l">
            <a:buNone/>
          </a:pPr>
          <a:r>
            <a:rPr lang="fr-FR" sz="2400" b="1" dirty="0"/>
            <a:t>   Transport &amp; logistics</a:t>
          </a:r>
        </a:p>
      </dgm:t>
    </dgm:pt>
    <dgm:pt modelId="{774B7D55-7EBC-42E0-B17F-F4A0E0854226}" type="sibTrans" cxnId="{38B645EC-2071-4AED-9642-3EA5058D09F8}">
      <dgm:prSet/>
      <dgm:spPr/>
      <dgm:t>
        <a:bodyPr/>
        <a:lstStyle/>
        <a:p>
          <a:endParaRPr lang="fr-FR"/>
        </a:p>
      </dgm:t>
    </dgm:pt>
    <dgm:pt modelId="{AD5185F4-01DF-42F5-9AB9-20D1A8452508}" type="parTrans" cxnId="{38B645EC-2071-4AED-9642-3EA5058D09F8}">
      <dgm:prSet/>
      <dgm:spPr/>
      <dgm:t>
        <a:bodyPr/>
        <a:lstStyle/>
        <a:p>
          <a:endParaRPr lang="fr-FR"/>
        </a:p>
      </dgm:t>
    </dgm:pt>
    <dgm:pt modelId="{47CBCA26-D009-4A72-9291-91E45E0A3B59}">
      <dgm:prSet/>
      <dgm:spPr/>
      <dgm:t>
        <a:bodyPr/>
        <a:lstStyle/>
        <a:p>
          <a:endParaRPr lang="fr-FR"/>
        </a:p>
      </dgm:t>
    </dgm:pt>
    <dgm:pt modelId="{0651913F-9C79-4668-859F-0875727D3398}" type="sibTrans" cxnId="{70B60DB7-D06F-4EAF-A5E4-F001898490E8}">
      <dgm:prSet/>
      <dgm:spPr/>
      <dgm:t>
        <a:bodyPr/>
        <a:lstStyle/>
        <a:p>
          <a:endParaRPr lang="fr-FR"/>
        </a:p>
      </dgm:t>
    </dgm:pt>
    <dgm:pt modelId="{5D663B3C-B11C-43D2-9524-B3A4EBAB76FB}" type="parTrans" cxnId="{70B60DB7-D06F-4EAF-A5E4-F001898490E8}">
      <dgm:prSet/>
      <dgm:spPr/>
      <dgm:t>
        <a:bodyPr/>
        <a:lstStyle/>
        <a:p>
          <a:endParaRPr lang="fr-FR"/>
        </a:p>
      </dgm:t>
    </dgm:pt>
    <dgm:pt modelId="{5600D571-1604-473E-9FD3-B0A16005B3D9}">
      <dgm:prSet phldrT="[Texte]" custT="1"/>
      <dgm:spPr>
        <a:solidFill>
          <a:schemeClr val="accent1">
            <a:lumMod val="50000"/>
          </a:schemeClr>
        </a:solidFill>
      </dgm:spPr>
      <dgm:t>
        <a:bodyPr/>
        <a:lstStyle/>
        <a:p>
          <a:pPr algn="l">
            <a:buNone/>
          </a:pPr>
          <a:r>
            <a:rPr lang="fr-FR" sz="2400" b="1" dirty="0"/>
            <a:t>    PAY</a:t>
          </a:r>
        </a:p>
      </dgm:t>
    </dgm:pt>
    <dgm:pt modelId="{F885FA77-9FC8-4973-B098-F822F709BB38}" type="parTrans" cxnId="{141EECD3-B6F8-42D5-9C5E-D24C5481FABB}">
      <dgm:prSet/>
      <dgm:spPr/>
      <dgm:t>
        <a:bodyPr/>
        <a:lstStyle/>
        <a:p>
          <a:endParaRPr lang="fr-FR"/>
        </a:p>
      </dgm:t>
    </dgm:pt>
    <dgm:pt modelId="{EE77DFDB-7F1D-4EC5-BCDF-760564F47F30}" type="sibTrans" cxnId="{141EECD3-B6F8-42D5-9C5E-D24C5481FABB}">
      <dgm:prSet/>
      <dgm:spPr/>
      <dgm:t>
        <a:bodyPr/>
        <a:lstStyle/>
        <a:p>
          <a:endParaRPr lang="fr-FR"/>
        </a:p>
      </dgm:t>
    </dgm:pt>
    <dgm:pt modelId="{CCE5C941-FF67-4B3D-B8E9-9D9F26FF54EE}">
      <dgm:prSet phldrT="[Texte]"/>
      <dgm:spPr>
        <a:solidFill>
          <a:schemeClr val="accent1">
            <a:lumMod val="50000"/>
          </a:schemeClr>
        </a:solidFill>
      </dgm:spPr>
      <dgm:t>
        <a:bodyPr/>
        <a:lstStyle/>
        <a:p>
          <a:pPr algn="l"/>
          <a:endParaRPr lang="fr-FR" sz="1300" b="1" dirty="0"/>
        </a:p>
      </dgm:t>
    </dgm:pt>
    <dgm:pt modelId="{2B7F9B0E-9106-4377-A6D0-C0E161AABF8C}" type="parTrans" cxnId="{ADFF76A8-90E8-4C74-B43E-574A0404DA51}">
      <dgm:prSet/>
      <dgm:spPr/>
      <dgm:t>
        <a:bodyPr/>
        <a:lstStyle/>
        <a:p>
          <a:endParaRPr lang="fr-FR"/>
        </a:p>
      </dgm:t>
    </dgm:pt>
    <dgm:pt modelId="{DDD90550-5E72-4377-8827-2BF1E37122D1}" type="sibTrans" cxnId="{ADFF76A8-90E8-4C74-B43E-574A0404DA51}">
      <dgm:prSet/>
      <dgm:spPr/>
      <dgm:t>
        <a:bodyPr/>
        <a:lstStyle/>
        <a:p>
          <a:endParaRPr lang="fr-FR"/>
        </a:p>
      </dgm:t>
    </dgm:pt>
    <dgm:pt modelId="{C8201C0D-C150-4F8F-B727-440B8FDB6BCA}">
      <dgm:prSet phldrT="[Texte]" custT="1"/>
      <dgm:spPr>
        <a:solidFill>
          <a:srgbClr val="C00000"/>
        </a:solidFill>
      </dgm:spPr>
      <dgm:t>
        <a:bodyPr/>
        <a:lstStyle/>
        <a:p>
          <a:pPr algn="l"/>
          <a:endParaRPr lang="fr-FR" sz="1200" dirty="0"/>
        </a:p>
      </dgm:t>
    </dgm:pt>
    <dgm:pt modelId="{5C9C7F0B-D52E-4F87-9D97-621220AF6B2A}" type="parTrans" cxnId="{910CDEBC-AC7F-4449-BE48-D22EBB9523CE}">
      <dgm:prSet/>
      <dgm:spPr/>
      <dgm:t>
        <a:bodyPr/>
        <a:lstStyle/>
        <a:p>
          <a:endParaRPr lang="fr-FR"/>
        </a:p>
      </dgm:t>
    </dgm:pt>
    <dgm:pt modelId="{7B016BDB-869D-4511-BE29-4824D6895EFD}" type="sibTrans" cxnId="{910CDEBC-AC7F-4449-BE48-D22EBB9523CE}">
      <dgm:prSet/>
      <dgm:spPr/>
      <dgm:t>
        <a:bodyPr/>
        <a:lstStyle/>
        <a:p>
          <a:endParaRPr lang="fr-FR"/>
        </a:p>
      </dgm:t>
    </dgm:pt>
    <dgm:pt modelId="{16A880B1-CA9C-4382-86D3-F341188B7383}">
      <dgm:prSet phldrT="[Texte]" custT="1"/>
      <dgm:spPr>
        <a:solidFill>
          <a:schemeClr val="accent1">
            <a:lumMod val="50000"/>
          </a:schemeClr>
        </a:solidFill>
      </dgm:spPr>
      <dgm:t>
        <a:bodyPr/>
        <a:lstStyle/>
        <a:p>
          <a:pPr algn="l"/>
          <a:r>
            <a:rPr lang="fr-FR" sz="1350" b="1" dirty="0" smtClean="0"/>
            <a:t> </a:t>
          </a:r>
          <a:r>
            <a:rPr lang="fr-FR" sz="1600" b="1" dirty="0" smtClean="0"/>
            <a:t>Key  = reality of </a:t>
          </a:r>
          <a:r>
            <a:rPr lang="fr-FR" sz="1600" b="1" dirty="0" err="1" smtClean="0"/>
            <a:t>payment</a:t>
          </a:r>
          <a:r>
            <a:rPr lang="fr-FR" sz="1600" b="1" dirty="0" smtClean="0"/>
            <a:t> </a:t>
          </a:r>
          <a:r>
            <a:rPr lang="fr-FR" sz="1600" b="1" dirty="0" smtClean="0">
              <a:solidFill>
                <a:srgbClr val="FFFFFF"/>
              </a:solidFill>
            </a:rPr>
            <a:t>(</a:t>
          </a:r>
          <a:r>
            <a:rPr lang="fr-FR" sz="1600" b="1" dirty="0" err="1" smtClean="0">
              <a:solidFill>
                <a:srgbClr val="FFFFFF"/>
              </a:solidFill>
            </a:rPr>
            <a:t>processing</a:t>
          </a:r>
          <a:r>
            <a:rPr lang="fr-FR" sz="1600" b="1" dirty="0" smtClean="0">
              <a:solidFill>
                <a:srgbClr val="FFFFFF"/>
              </a:solidFill>
            </a:rPr>
            <a:t> </a:t>
          </a:r>
          <a:r>
            <a:rPr lang="fr-FR" sz="1600" b="1" dirty="0" err="1" smtClean="0">
              <a:solidFill>
                <a:srgbClr val="FFFFFF"/>
              </a:solidFill>
            </a:rPr>
            <a:t>payments</a:t>
          </a:r>
          <a:r>
            <a:rPr lang="fr-FR" sz="1600" b="1" dirty="0" smtClean="0">
              <a:solidFill>
                <a:srgbClr val="FFFFFF"/>
              </a:solidFill>
            </a:rPr>
            <a:t> </a:t>
          </a:r>
          <a:r>
            <a:rPr lang="fr-FR" sz="1600" b="1" dirty="0" err="1" smtClean="0">
              <a:solidFill>
                <a:srgbClr val="FFFFFF"/>
              </a:solidFill>
            </a:rPr>
            <a:t>from</a:t>
          </a:r>
          <a:r>
            <a:rPr lang="fr-FR" sz="1600" b="1" dirty="0" smtClean="0">
              <a:solidFill>
                <a:srgbClr val="FFFFFF"/>
              </a:solidFill>
            </a:rPr>
            <a:t> </a:t>
          </a:r>
          <a:r>
            <a:rPr lang="fr-FR" sz="1600" b="1" dirty="0" err="1" smtClean="0">
              <a:solidFill>
                <a:srgbClr val="FFFFFF"/>
              </a:solidFill>
            </a:rPr>
            <a:t>buyers</a:t>
          </a:r>
          <a:r>
            <a:rPr lang="fr-FR" sz="1600" b="1" dirty="0" smtClean="0">
              <a:solidFill>
                <a:srgbClr val="FFFFFF"/>
              </a:solidFill>
            </a:rPr>
            <a:t> to </a:t>
          </a:r>
          <a:r>
            <a:rPr lang="fr-FR" sz="1600" b="1" dirty="0" err="1" smtClean="0">
              <a:solidFill>
                <a:srgbClr val="FFFFFF"/>
              </a:solidFill>
            </a:rPr>
            <a:t>sellers</a:t>
          </a:r>
          <a:r>
            <a:rPr lang="fr-FR" sz="1600" b="1" dirty="0" smtClean="0">
              <a:solidFill>
                <a:srgbClr val="FFFFFF"/>
              </a:solidFill>
            </a:rPr>
            <a:t>)  </a:t>
          </a:r>
          <a:endParaRPr lang="fr-FR" sz="1600" b="1" dirty="0"/>
        </a:p>
      </dgm:t>
    </dgm:pt>
    <dgm:pt modelId="{9626655D-B867-4825-8A43-A805B94F89F3}" type="parTrans" cxnId="{0D450C8D-F0BE-4259-8C61-1F2DF17C4DFF}">
      <dgm:prSet/>
      <dgm:spPr/>
      <dgm:t>
        <a:bodyPr/>
        <a:lstStyle/>
        <a:p>
          <a:endParaRPr lang="fr-FR"/>
        </a:p>
      </dgm:t>
    </dgm:pt>
    <dgm:pt modelId="{E4078242-5A9F-430D-9D00-6AC50B26DC9E}" type="sibTrans" cxnId="{0D450C8D-F0BE-4259-8C61-1F2DF17C4DFF}">
      <dgm:prSet/>
      <dgm:spPr/>
      <dgm:t>
        <a:bodyPr/>
        <a:lstStyle/>
        <a:p>
          <a:endParaRPr lang="fr-FR"/>
        </a:p>
      </dgm:t>
    </dgm:pt>
    <dgm:pt modelId="{67FF3AB1-7ACE-4254-8E93-B1E8D9890D22}">
      <dgm:prSet phldrT="[Texte]" custT="1"/>
      <dgm:spPr>
        <a:solidFill>
          <a:schemeClr val="accent1">
            <a:lumMod val="50000"/>
          </a:schemeClr>
        </a:solidFill>
      </dgm:spPr>
      <dgm:t>
        <a:bodyPr/>
        <a:lstStyle/>
        <a:p>
          <a:pPr algn="l"/>
          <a:endParaRPr lang="fr-FR" sz="1050" b="1" dirty="0"/>
        </a:p>
      </dgm:t>
    </dgm:pt>
    <dgm:pt modelId="{4D510C50-2077-41E7-9F71-44830C683D68}" type="parTrans" cxnId="{3EA4BC3C-8803-41F4-B71C-6307B3D28676}">
      <dgm:prSet/>
      <dgm:spPr/>
      <dgm:t>
        <a:bodyPr/>
        <a:lstStyle/>
        <a:p>
          <a:endParaRPr lang="fr-FR"/>
        </a:p>
      </dgm:t>
    </dgm:pt>
    <dgm:pt modelId="{5FD5D226-FED7-478B-882C-31B645E3AEF2}" type="sibTrans" cxnId="{3EA4BC3C-8803-41F4-B71C-6307B3D28676}">
      <dgm:prSet/>
      <dgm:spPr/>
      <dgm:t>
        <a:bodyPr/>
        <a:lstStyle/>
        <a:p>
          <a:endParaRPr lang="fr-FR"/>
        </a:p>
      </dgm:t>
    </dgm:pt>
    <dgm:pt modelId="{89E7E915-EEED-411E-BD4E-46A5328A260F}">
      <dgm:prSet phldrT="[Texte]" custT="1"/>
      <dgm:spPr>
        <a:solidFill>
          <a:srgbClr val="C00000"/>
        </a:solidFill>
      </dgm:spPr>
      <dgm:t>
        <a:bodyPr/>
        <a:lstStyle/>
        <a:p>
          <a:pPr algn="l">
            <a:buNone/>
          </a:pPr>
          <a:r>
            <a:rPr lang="fr-FR" sz="1600" b="1" dirty="0"/>
            <a:t>    </a:t>
          </a:r>
          <a:r>
            <a:rPr lang="fr-FR" sz="1400" b="1" dirty="0"/>
            <a:t>Key  =  reality of            transport </a:t>
          </a:r>
          <a:r>
            <a:rPr lang="fr-FR" sz="1400" b="1" dirty="0" err="1"/>
            <a:t>execution</a:t>
          </a:r>
          <a:r>
            <a:rPr lang="fr-FR" sz="1400" b="1" dirty="0"/>
            <a:t> (but </a:t>
          </a:r>
          <a:r>
            <a:rPr lang="fr-FR" sz="1400" b="1" dirty="0" err="1"/>
            <a:t>fragmented</a:t>
          </a:r>
          <a:r>
            <a:rPr lang="fr-FR" sz="1400" b="1" dirty="0"/>
            <a:t>) </a:t>
          </a:r>
          <a:r>
            <a:rPr lang="fr-FR" sz="1400" b="1" dirty="0">
              <a:solidFill>
                <a:schemeClr val="bg1"/>
              </a:solidFill>
            </a:rPr>
            <a:t>(</a:t>
          </a:r>
          <a:r>
            <a:rPr lang="fr-FR" sz="1400" b="1" dirty="0" err="1">
              <a:solidFill>
                <a:schemeClr val="bg1"/>
              </a:solidFill>
            </a:rPr>
            <a:t>delivering</a:t>
          </a:r>
          <a:r>
            <a:rPr lang="fr-FR" sz="1400" b="1" dirty="0">
              <a:solidFill>
                <a:schemeClr val="bg1"/>
              </a:solidFill>
            </a:rPr>
            <a:t> </a:t>
          </a:r>
          <a:r>
            <a:rPr lang="fr-FR" sz="1400" b="1" dirty="0" err="1">
              <a:solidFill>
                <a:schemeClr val="bg1"/>
              </a:solidFill>
            </a:rPr>
            <a:t>products</a:t>
          </a:r>
          <a:r>
            <a:rPr lang="fr-FR" sz="1400" b="1" dirty="0">
              <a:solidFill>
                <a:schemeClr val="bg1"/>
              </a:solidFill>
            </a:rPr>
            <a:t> </a:t>
          </a:r>
          <a:r>
            <a:rPr lang="fr-FR" sz="1400" b="1" dirty="0" err="1">
              <a:solidFill>
                <a:schemeClr val="bg1"/>
              </a:solidFill>
            </a:rPr>
            <a:t>from</a:t>
          </a:r>
          <a:r>
            <a:rPr lang="fr-FR" sz="1400" b="1" dirty="0">
              <a:solidFill>
                <a:schemeClr val="bg1"/>
              </a:solidFill>
            </a:rPr>
            <a:t> </a:t>
          </a:r>
          <a:r>
            <a:rPr lang="fr-FR" sz="1400" b="1" dirty="0" err="1" smtClean="0">
              <a:solidFill>
                <a:schemeClr val="bg1"/>
              </a:solidFill>
            </a:rPr>
            <a:t>consignee</a:t>
          </a:r>
          <a:r>
            <a:rPr lang="fr-FR" sz="1400" b="1" dirty="0" smtClean="0">
              <a:solidFill>
                <a:schemeClr val="bg1"/>
              </a:solidFill>
            </a:rPr>
            <a:t> to </a:t>
          </a:r>
          <a:r>
            <a:rPr lang="fr-FR" sz="1400" b="1" dirty="0" err="1" smtClean="0">
              <a:solidFill>
                <a:schemeClr val="bg1"/>
              </a:solidFill>
            </a:rPr>
            <a:t>consignor</a:t>
          </a:r>
          <a:r>
            <a:rPr lang="fr-FR" sz="1400" b="1" dirty="0" smtClean="0">
              <a:solidFill>
                <a:schemeClr val="bg1"/>
              </a:solidFill>
            </a:rPr>
            <a:t>)</a:t>
          </a:r>
          <a:endParaRPr lang="fr-FR" sz="1400" dirty="0">
            <a:solidFill>
              <a:schemeClr val="bg1"/>
            </a:solidFill>
          </a:endParaRPr>
        </a:p>
      </dgm:t>
    </dgm:pt>
    <dgm:pt modelId="{A0AB7C2A-C7EA-42B3-92E1-14A4ACBD62CC}" type="parTrans" cxnId="{E480257A-4453-4D61-AE5D-7E7C2F7D2A55}">
      <dgm:prSet/>
      <dgm:spPr/>
      <dgm:t>
        <a:bodyPr/>
        <a:lstStyle/>
        <a:p>
          <a:endParaRPr lang="fr-FR"/>
        </a:p>
      </dgm:t>
    </dgm:pt>
    <dgm:pt modelId="{F3203C9A-C63D-4EA4-BCD0-F36FB937E887}" type="sibTrans" cxnId="{E480257A-4453-4D61-AE5D-7E7C2F7D2A55}">
      <dgm:prSet/>
      <dgm:spPr/>
      <dgm:t>
        <a:bodyPr/>
        <a:lstStyle/>
        <a:p>
          <a:endParaRPr lang="fr-FR"/>
        </a:p>
      </dgm:t>
    </dgm:pt>
    <dgm:pt modelId="{F237D0E1-78EF-4F23-B98D-C408A0BADBCA}">
      <dgm:prSet phldrT="[Texte]"/>
      <dgm:spPr/>
      <dgm:t>
        <a:bodyPr/>
        <a:lstStyle/>
        <a:p>
          <a:endParaRPr lang="fr-FR" dirty="0"/>
        </a:p>
      </dgm:t>
    </dgm:pt>
    <dgm:pt modelId="{2DCD2291-7A33-4A4A-BCF4-3A2B8AEB25C2}" type="sibTrans" cxnId="{29D1776E-6815-4ED2-BF65-E22E747E8085}">
      <dgm:prSet/>
      <dgm:spPr/>
      <dgm:t>
        <a:bodyPr/>
        <a:lstStyle/>
        <a:p>
          <a:endParaRPr lang="fr-FR"/>
        </a:p>
      </dgm:t>
    </dgm:pt>
    <dgm:pt modelId="{34D5B9E2-6838-48FF-9F66-1F849C344368}" type="parTrans" cxnId="{29D1776E-6815-4ED2-BF65-E22E747E8085}">
      <dgm:prSet/>
      <dgm:spPr/>
      <dgm:t>
        <a:bodyPr/>
        <a:lstStyle/>
        <a:p>
          <a:endParaRPr lang="fr-FR"/>
        </a:p>
      </dgm:t>
    </dgm:pt>
    <dgm:pt modelId="{77907432-11AC-472D-9A40-BCE6BCE92F0E}">
      <dgm:prSet phldrT="[Texte]"/>
      <dgm:spPr/>
      <dgm:t>
        <a:bodyPr/>
        <a:lstStyle/>
        <a:p>
          <a:endParaRPr lang="fr-FR" dirty="0"/>
        </a:p>
      </dgm:t>
    </dgm:pt>
    <dgm:pt modelId="{7466DD08-FB68-4F4C-B15D-9C09F3A1B71B}" type="sibTrans" cxnId="{957F1F04-A6AE-4D56-95B7-504D9A21FD48}">
      <dgm:prSet/>
      <dgm:spPr/>
      <dgm:t>
        <a:bodyPr/>
        <a:lstStyle/>
        <a:p>
          <a:endParaRPr lang="fr-FR"/>
        </a:p>
      </dgm:t>
    </dgm:pt>
    <dgm:pt modelId="{67A8BE87-49F7-482A-891F-321E4860B7F1}" type="parTrans" cxnId="{957F1F04-A6AE-4D56-95B7-504D9A21FD48}">
      <dgm:prSet/>
      <dgm:spPr/>
      <dgm:t>
        <a:bodyPr/>
        <a:lstStyle/>
        <a:p>
          <a:endParaRPr lang="fr-FR"/>
        </a:p>
      </dgm:t>
    </dgm:pt>
    <dgm:pt modelId="{46ED9DE9-F1D8-4C1F-945A-D9BBD59A84DE}">
      <dgm:prSet phldrT="[Texte]" phldr="1"/>
      <dgm:spPr/>
      <dgm:t>
        <a:bodyPr/>
        <a:lstStyle/>
        <a:p>
          <a:endParaRPr lang="fr-FR" dirty="0"/>
        </a:p>
      </dgm:t>
    </dgm:pt>
    <dgm:pt modelId="{8753948B-41DE-4734-9B6F-D75182A551FD}" type="sibTrans" cxnId="{55E3B7CE-F6B9-4B3D-A955-CFC71F6E396F}">
      <dgm:prSet/>
      <dgm:spPr/>
      <dgm:t>
        <a:bodyPr/>
        <a:lstStyle/>
        <a:p>
          <a:endParaRPr lang="fr-FR"/>
        </a:p>
      </dgm:t>
    </dgm:pt>
    <dgm:pt modelId="{EB057618-E564-4611-8998-F8ACB37A486A}" type="parTrans" cxnId="{55E3B7CE-F6B9-4B3D-A955-CFC71F6E396F}">
      <dgm:prSet/>
      <dgm:spPr/>
      <dgm:t>
        <a:bodyPr/>
        <a:lstStyle/>
        <a:p>
          <a:endParaRPr lang="fr-FR"/>
        </a:p>
      </dgm:t>
    </dgm:pt>
    <dgm:pt modelId="{F9C0789D-E8F8-409F-8C3E-40545B10B8AB}">
      <dgm:prSet phldrT="[Texte]" custT="1"/>
      <dgm:spPr/>
      <dgm:t>
        <a:bodyPr/>
        <a:lstStyle/>
        <a:p>
          <a:pPr algn="l">
            <a:buNone/>
          </a:pPr>
          <a:r>
            <a:rPr lang="fr-FR" sz="2200" b="1" dirty="0" err="1"/>
            <a:t>Market</a:t>
          </a:r>
          <a:r>
            <a:rPr lang="fr-FR" sz="2200" b="1" dirty="0"/>
            <a:t>-</a:t>
          </a:r>
        </a:p>
      </dgm:t>
    </dgm:pt>
    <dgm:pt modelId="{707DE528-2468-4CB3-AECE-3101863ABA3C}" type="parTrans" cxnId="{357C925C-E81E-4798-9D13-CD41F4B6BA1E}">
      <dgm:prSet/>
      <dgm:spPr/>
      <dgm:t>
        <a:bodyPr/>
        <a:lstStyle/>
        <a:p>
          <a:endParaRPr lang="fr-FR"/>
        </a:p>
      </dgm:t>
    </dgm:pt>
    <dgm:pt modelId="{F06ED7AB-F201-434E-B343-CFD88BF2D1BF}" type="sibTrans" cxnId="{357C925C-E81E-4798-9D13-CD41F4B6BA1E}">
      <dgm:prSet/>
      <dgm:spPr/>
      <dgm:t>
        <a:bodyPr/>
        <a:lstStyle/>
        <a:p>
          <a:endParaRPr lang="fr-FR"/>
        </a:p>
      </dgm:t>
    </dgm:pt>
    <dgm:pt modelId="{449B491B-8365-4352-A3DA-52A09334F59E}">
      <dgm:prSet phldrT="[Texte]" custT="1"/>
      <dgm:spPr/>
      <dgm:t>
        <a:bodyPr/>
        <a:lstStyle/>
        <a:p>
          <a:pPr algn="l">
            <a:buNone/>
          </a:pPr>
          <a:r>
            <a:rPr lang="fr-FR" sz="2200" b="1" dirty="0"/>
            <a:t>Place</a:t>
          </a:r>
        </a:p>
      </dgm:t>
    </dgm:pt>
    <dgm:pt modelId="{E92D0AE0-D329-420A-B2F1-41A852159F6B}" type="parTrans" cxnId="{EAE27780-2843-4D79-9DDA-6DDC4376E02A}">
      <dgm:prSet/>
      <dgm:spPr/>
      <dgm:t>
        <a:bodyPr/>
        <a:lstStyle/>
        <a:p>
          <a:endParaRPr lang="fr-FR"/>
        </a:p>
      </dgm:t>
    </dgm:pt>
    <dgm:pt modelId="{34FF20FE-21FF-49F1-B35F-3B81AA475031}" type="sibTrans" cxnId="{EAE27780-2843-4D79-9DDA-6DDC4376E02A}">
      <dgm:prSet/>
      <dgm:spPr/>
      <dgm:t>
        <a:bodyPr/>
        <a:lstStyle/>
        <a:p>
          <a:endParaRPr lang="fr-FR"/>
        </a:p>
      </dgm:t>
    </dgm:pt>
    <dgm:pt modelId="{27B83B15-24D7-465B-9C86-88AEBE96EBB2}" type="pres">
      <dgm:prSet presAssocID="{FA7CBAF3-EF2E-43F6-9AAB-CB02FC2F37A2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2AF81E23-E274-4834-A926-026485E0C563}" type="pres">
      <dgm:prSet presAssocID="{46ED9DE9-F1D8-4C1F-945A-D9BBD59A84DE}" presName="compositeNode" presStyleCnt="0">
        <dgm:presLayoutVars>
          <dgm:bulletEnabled val="1"/>
        </dgm:presLayoutVars>
      </dgm:prSet>
      <dgm:spPr/>
    </dgm:pt>
    <dgm:pt modelId="{F74F4BD6-7299-4382-8F7A-6598A5A6E2BA}" type="pres">
      <dgm:prSet presAssocID="{46ED9DE9-F1D8-4C1F-945A-D9BBD59A84DE}" presName="image" presStyleLbl="fgImgPlace1" presStyleIdx="0" presStyleCnt="4" custScaleX="51405" custScaleY="55237" custLinFactX="100000" custLinFactNeighborX="106403" custLinFactNeighborY="9407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GB"/>
        </a:p>
      </dgm:t>
      <dgm:extLst>
        <a:ext uri="{E40237B7-FDA0-4F09-8148-C483321AD2D9}">
          <dgm14:cNvPr xmlns:dgm14="http://schemas.microsoft.com/office/drawing/2010/diagram" id="0" name="" descr="Argent"/>
        </a:ext>
      </dgm:extLst>
    </dgm:pt>
    <dgm:pt modelId="{B631E9D7-D9FC-4C5B-BD57-D1CF4F6B9407}" type="pres">
      <dgm:prSet presAssocID="{46ED9DE9-F1D8-4C1F-945A-D9BBD59A84DE}" presName="childNode" presStyleLbl="node1" presStyleIdx="0" presStyleCnt="4" custScaleX="147258" custScaleY="99173" custLinFactNeighborX="65242" custLinFactNeighborY="319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63C0330-B0D5-4932-8D28-417E35531FCA}" type="pres">
      <dgm:prSet presAssocID="{46ED9DE9-F1D8-4C1F-945A-D9BBD59A84DE}" presName="parentNode" presStyleLbl="revTx" presStyleIdx="0" presStyleCnt="4" custFlipHor="1" custScaleY="21539" custLinFactX="534190" custLinFactNeighborX="600000" custLinFactNeighborY="796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9ECC188-7EC7-430A-BD2D-0F9AD2A77049}" type="pres">
      <dgm:prSet presAssocID="{8753948B-41DE-4734-9B6F-D75182A551FD}" presName="sibTrans" presStyleCnt="0"/>
      <dgm:spPr/>
    </dgm:pt>
    <dgm:pt modelId="{92064E6D-ACC8-4893-A9DC-9C655A0BF6F2}" type="pres">
      <dgm:prSet presAssocID="{77907432-11AC-472D-9A40-BCE6BCE92F0E}" presName="compositeNode" presStyleCnt="0">
        <dgm:presLayoutVars>
          <dgm:bulletEnabled val="1"/>
        </dgm:presLayoutVars>
      </dgm:prSet>
      <dgm:spPr/>
    </dgm:pt>
    <dgm:pt modelId="{4B46152D-DDD8-4824-B4E5-1012763A8F73}" type="pres">
      <dgm:prSet presAssocID="{77907432-11AC-472D-9A40-BCE6BCE92F0E}" presName="image" presStyleLbl="fgImgPlace1" presStyleIdx="1" presStyleCnt="4" custScaleX="55907" custScaleY="57665" custLinFactX="90565" custLinFactNeighborX="100000" custLinFactNeighborY="-168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GB"/>
        </a:p>
      </dgm:t>
      <dgm:extLst>
        <a:ext uri="{E40237B7-FDA0-4F09-8148-C483321AD2D9}">
          <dgm14:cNvPr xmlns:dgm14="http://schemas.microsoft.com/office/drawing/2010/diagram" id="0" name="" descr="Boutique"/>
        </a:ext>
      </dgm:extLst>
    </dgm:pt>
    <dgm:pt modelId="{F621A002-A56F-4AF8-8A95-6E57FCBE80E3}" type="pres">
      <dgm:prSet presAssocID="{77907432-11AC-472D-9A40-BCE6BCE92F0E}" presName="childNode" presStyleLbl="node1" presStyleIdx="1" presStyleCnt="4" custScaleX="173514" custScaleY="104148" custLinFactNeighborX="48894" custLinFactNeighborY="246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C7B77F5-CAB4-4D60-B433-D034710CA2CE}" type="pres">
      <dgm:prSet presAssocID="{77907432-11AC-472D-9A40-BCE6BCE92F0E}" presName="parentNode" presStyleLbl="revTx" presStyleIdx="1" presStyleCnt="4" custLinFactX="26222" custLinFactNeighborX="100000" custLinFactNeighborY="-147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B56A996-C611-4B2A-8793-28DF69FBB264}" type="pres">
      <dgm:prSet presAssocID="{7466DD08-FB68-4F4C-B15D-9C09F3A1B71B}" presName="sibTrans" presStyleCnt="0"/>
      <dgm:spPr/>
    </dgm:pt>
    <dgm:pt modelId="{97366021-22AF-4ED7-AA4C-BC89939AAD95}" type="pres">
      <dgm:prSet presAssocID="{F237D0E1-78EF-4F23-B98D-C408A0BADBCA}" presName="compositeNode" presStyleCnt="0">
        <dgm:presLayoutVars>
          <dgm:bulletEnabled val="1"/>
        </dgm:presLayoutVars>
      </dgm:prSet>
      <dgm:spPr/>
    </dgm:pt>
    <dgm:pt modelId="{AE04C98A-64D3-46C2-9BD7-0D705D07A1FB}" type="pres">
      <dgm:prSet presAssocID="{F237D0E1-78EF-4F23-B98D-C408A0BADBCA}" presName="image" presStyleLbl="fgImgPlace1" presStyleIdx="2" presStyleCnt="4" custScaleX="58694" custScaleY="58997" custLinFactX="39443" custLinFactNeighborX="100000" custLinFactNeighborY="-1261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GB"/>
        </a:p>
      </dgm:t>
      <dgm:extLst>
        <a:ext uri="{E40237B7-FDA0-4F09-8148-C483321AD2D9}">
          <dgm14:cNvPr xmlns:dgm14="http://schemas.microsoft.com/office/drawing/2010/diagram" id="0" name="" descr="Boîte"/>
        </a:ext>
      </dgm:extLst>
    </dgm:pt>
    <dgm:pt modelId="{6C6F75DA-0224-4F48-A317-8DDC74C80E17}" type="pres">
      <dgm:prSet presAssocID="{F237D0E1-78EF-4F23-B98D-C408A0BADBCA}" presName="childNode" presStyleLbl="node1" presStyleIdx="2" presStyleCnt="4" custScaleX="161369" custScaleY="100748" custLinFactNeighborX="49000" custLinFactNeighborY="17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29D5CF3-1473-4D5D-88AB-942E8203AB3C}" type="pres">
      <dgm:prSet presAssocID="{F237D0E1-78EF-4F23-B98D-C408A0BADBCA}" presName="parentNode" presStyleLbl="revTx" presStyleIdx="2" presStyleCnt="4" custLinFactX="48504" custLinFactNeighborX="100000" custLinFactNeighborY="-3092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4E37F23-2BF0-447C-8C59-9A147246A109}" type="pres">
      <dgm:prSet presAssocID="{2DCD2291-7A33-4A4A-BCF4-3A2B8AEB25C2}" presName="sibTrans" presStyleCnt="0"/>
      <dgm:spPr/>
    </dgm:pt>
    <dgm:pt modelId="{895E15C3-0557-4BDD-B52F-FACEA5733E28}" type="pres">
      <dgm:prSet presAssocID="{47CBCA26-D009-4A72-9291-91E45E0A3B59}" presName="compositeNode" presStyleCnt="0">
        <dgm:presLayoutVars>
          <dgm:bulletEnabled val="1"/>
        </dgm:presLayoutVars>
      </dgm:prSet>
      <dgm:spPr/>
    </dgm:pt>
    <dgm:pt modelId="{05CD2586-E014-4A90-BCED-39104B5532B7}" type="pres">
      <dgm:prSet presAssocID="{47CBCA26-D009-4A72-9291-91E45E0A3B59}" presName="image" presStyleLbl="fgImgPlace1" presStyleIdx="3" presStyleCnt="4" custScaleX="52119" custScaleY="55313" custLinFactNeighborX="83790" custLinFactNeighborY="18615"/>
      <dgm:spPr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GB"/>
        </a:p>
      </dgm:t>
      <dgm:extLst>
        <a:ext uri="{E40237B7-FDA0-4F09-8148-C483321AD2D9}">
          <dgm14:cNvPr xmlns:dgm14="http://schemas.microsoft.com/office/drawing/2010/diagram" id="0" name="" descr="Satellite"/>
        </a:ext>
      </dgm:extLst>
    </dgm:pt>
    <dgm:pt modelId="{ACBC39C6-8182-4032-8FC6-97A4942F7A17}" type="pres">
      <dgm:prSet presAssocID="{47CBCA26-D009-4A72-9291-91E45E0A3B59}" presName="childNode" presStyleLbl="node1" presStyleIdx="3" presStyleCnt="4" custScaleX="59012" custScaleY="92202" custLinFactNeighborX="-9540" custLinFactNeighborY="2886">
        <dgm:presLayoutVars>
          <dgm:bulletEnabled val="1"/>
        </dgm:presLayoutVars>
      </dgm:prSet>
      <dgm:spPr>
        <a:solidFill>
          <a:srgbClr val="C00000"/>
        </a:solidFill>
      </dgm:spPr>
    </dgm:pt>
    <dgm:pt modelId="{B3DF8691-8F68-4440-A2E0-E04F51C8FA86}" type="pres">
      <dgm:prSet presAssocID="{47CBCA26-D009-4A72-9291-91E45E0A3B59}" presName="parentNode" presStyleLbl="revTx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3B996C44-4EBA-4AF0-A9A3-C2BF9B70765B}" type="presOf" srcId="{449B491B-8365-4352-A3DA-52A09334F59E}" destId="{F621A002-A56F-4AF8-8A95-6E57FCBE80E3}" srcOrd="0" destOrd="2" presId="urn:microsoft.com/office/officeart/2005/8/layout/hList2"/>
    <dgm:cxn modelId="{910CDEBC-AC7F-4449-BE48-D22EBB9523CE}" srcId="{F237D0E1-78EF-4F23-B98D-C408A0BADBCA}" destId="{C8201C0D-C150-4F8F-B727-440B8FDB6BCA}" srcOrd="1" destOrd="0" parTransId="{5C9C7F0B-D52E-4F87-9D97-621220AF6B2A}" sibTransId="{7B016BDB-869D-4511-BE29-4824D6895EFD}"/>
    <dgm:cxn modelId="{73B85FC7-FFD8-4D59-ADB7-D0814A526F7D}" type="presOf" srcId="{B80F0D7B-D526-40A2-97EC-768439678493}" destId="{F621A002-A56F-4AF8-8A95-6E57FCBE80E3}" srcOrd="0" destOrd="0" presId="urn:microsoft.com/office/officeart/2005/8/layout/hList2"/>
    <dgm:cxn modelId="{8475C89A-AF12-4266-ADA5-335D1BDFF019}" type="presOf" srcId="{47CBCA26-D009-4A72-9291-91E45E0A3B59}" destId="{B3DF8691-8F68-4440-A2E0-E04F51C8FA86}" srcOrd="0" destOrd="0" presId="urn:microsoft.com/office/officeart/2005/8/layout/hList2"/>
    <dgm:cxn modelId="{7841C96F-F52A-4079-B0F9-B904664C4733}" srcId="{46ED9DE9-F1D8-4C1F-945A-D9BBD59A84DE}" destId="{27EF0394-D946-49B7-8C1B-F78FA810C805}" srcOrd="4" destOrd="0" parTransId="{7A238EF6-5606-44F3-AFAD-83C50C3C4E36}" sibTransId="{837FBD41-0AD3-4375-B66E-B1508207F92B}"/>
    <dgm:cxn modelId="{196B062C-1898-4093-96DB-9D6B70F846B7}" type="presOf" srcId="{89E7E915-EEED-411E-BD4E-46A5328A260F}" destId="{6C6F75DA-0224-4F48-A317-8DDC74C80E17}" srcOrd="0" destOrd="2" presId="urn:microsoft.com/office/officeart/2005/8/layout/hList2"/>
    <dgm:cxn modelId="{357C925C-E81E-4798-9D13-CD41F4B6BA1E}" srcId="{77907432-11AC-472D-9A40-BCE6BCE92F0E}" destId="{F9C0789D-E8F8-409F-8C3E-40545B10B8AB}" srcOrd="1" destOrd="0" parTransId="{707DE528-2468-4CB3-AECE-3101863ABA3C}" sibTransId="{F06ED7AB-F201-434E-B343-CFD88BF2D1BF}"/>
    <dgm:cxn modelId="{A9FF02E4-4FC4-4B1D-AD84-FECBFAFF85A4}" type="presOf" srcId="{FA7CBAF3-EF2E-43F6-9AAB-CB02FC2F37A2}" destId="{27B83B15-24D7-465B-9C86-88AEBE96EBB2}" srcOrd="0" destOrd="0" presId="urn:microsoft.com/office/officeart/2005/8/layout/hList2"/>
    <dgm:cxn modelId="{3EA4BC3C-8803-41F4-B71C-6307B3D28676}" srcId="{46ED9DE9-F1D8-4C1F-945A-D9BBD59A84DE}" destId="{67FF3AB1-7ACE-4254-8E93-B1E8D9890D22}" srcOrd="3" destOrd="0" parTransId="{4D510C50-2077-41E7-9F71-44830C683D68}" sibTransId="{5FD5D226-FED7-478B-882C-31B645E3AEF2}"/>
    <dgm:cxn modelId="{3BC2C645-4DD5-4BD4-B53E-320D4C20C385}" type="presOf" srcId="{46ED9DE9-F1D8-4C1F-945A-D9BBD59A84DE}" destId="{C63C0330-B0D5-4932-8D28-417E35531FCA}" srcOrd="0" destOrd="0" presId="urn:microsoft.com/office/officeart/2005/8/layout/hList2"/>
    <dgm:cxn modelId="{F5A1C319-BA99-466A-BC0B-579F7C94D747}" type="presOf" srcId="{CCE5C941-FF67-4B3D-B8E9-9D9F26FF54EE}" destId="{B631E9D7-D9FC-4C5B-BD57-D1CF4F6B9407}" srcOrd="0" destOrd="1" presId="urn:microsoft.com/office/officeart/2005/8/layout/hList2"/>
    <dgm:cxn modelId="{141EECD3-B6F8-42D5-9C5E-D24C5481FABB}" srcId="{46ED9DE9-F1D8-4C1F-945A-D9BBD59A84DE}" destId="{5600D571-1604-473E-9FD3-B0A16005B3D9}" srcOrd="0" destOrd="0" parTransId="{F885FA77-9FC8-4973-B098-F822F709BB38}" sibTransId="{EE77DFDB-7F1D-4EC5-BCDF-760564F47F30}"/>
    <dgm:cxn modelId="{38B645EC-2071-4AED-9642-3EA5058D09F8}" srcId="{F237D0E1-78EF-4F23-B98D-C408A0BADBCA}" destId="{6F403B11-9842-408E-9BE3-DA26E96DEDF6}" srcOrd="0" destOrd="0" parTransId="{AD5185F4-01DF-42F5-9AB9-20D1A8452508}" sibTransId="{774B7D55-7EBC-42E0-B17F-F4A0E0854226}"/>
    <dgm:cxn modelId="{B18D7CCF-858B-4EA1-85E0-59AC6C7EC327}" type="presOf" srcId="{F9C0789D-E8F8-409F-8C3E-40545B10B8AB}" destId="{F621A002-A56F-4AF8-8A95-6E57FCBE80E3}" srcOrd="0" destOrd="1" presId="urn:microsoft.com/office/officeart/2005/8/layout/hList2"/>
    <dgm:cxn modelId="{7DD945B1-DD04-467C-812E-DDFE4F95CCEF}" srcId="{77907432-11AC-472D-9A40-BCE6BCE92F0E}" destId="{B80F0D7B-D526-40A2-97EC-768439678493}" srcOrd="0" destOrd="0" parTransId="{7069794A-2144-4F3F-99FA-B56A4A4DF1CD}" sibTransId="{AF20F25B-D9B8-4554-BBF7-6719B2FE8CCA}"/>
    <dgm:cxn modelId="{173DA3F8-3564-47B0-BF21-E6AB78DE345F}" type="presOf" srcId="{27EF0394-D946-49B7-8C1B-F78FA810C805}" destId="{B631E9D7-D9FC-4C5B-BD57-D1CF4F6B9407}" srcOrd="0" destOrd="4" presId="urn:microsoft.com/office/officeart/2005/8/layout/hList2"/>
    <dgm:cxn modelId="{EAE27780-2843-4D79-9DDA-6DDC4376E02A}" srcId="{77907432-11AC-472D-9A40-BCE6BCE92F0E}" destId="{449B491B-8365-4352-A3DA-52A09334F59E}" srcOrd="2" destOrd="0" parTransId="{E92D0AE0-D329-420A-B2F1-41A852159F6B}" sibTransId="{34FF20FE-21FF-49F1-B35F-3B81AA475031}"/>
    <dgm:cxn modelId="{0617FE3E-413D-47FD-9D60-8379B3761B0D}" type="presOf" srcId="{16A880B1-CA9C-4382-86D3-F341188B7383}" destId="{B631E9D7-D9FC-4C5B-BD57-D1CF4F6B9407}" srcOrd="0" destOrd="2" presId="urn:microsoft.com/office/officeart/2005/8/layout/hList2"/>
    <dgm:cxn modelId="{70B60DB7-D06F-4EAF-A5E4-F001898490E8}" srcId="{FA7CBAF3-EF2E-43F6-9AAB-CB02FC2F37A2}" destId="{47CBCA26-D009-4A72-9291-91E45E0A3B59}" srcOrd="3" destOrd="0" parTransId="{5D663B3C-B11C-43D2-9524-B3A4EBAB76FB}" sibTransId="{0651913F-9C79-4668-859F-0875727D3398}"/>
    <dgm:cxn modelId="{E3FB8741-C0C1-4A83-833F-2484D6B065AF}" type="presOf" srcId="{5600D571-1604-473E-9FD3-B0A16005B3D9}" destId="{B631E9D7-D9FC-4C5B-BD57-D1CF4F6B9407}" srcOrd="0" destOrd="0" presId="urn:microsoft.com/office/officeart/2005/8/layout/hList2"/>
    <dgm:cxn modelId="{BFC8F922-B499-48AD-A3F2-8265F515E67A}" type="presOf" srcId="{F237D0E1-78EF-4F23-B98D-C408A0BADBCA}" destId="{929D5CF3-1473-4D5D-88AB-942E8203AB3C}" srcOrd="0" destOrd="0" presId="urn:microsoft.com/office/officeart/2005/8/layout/hList2"/>
    <dgm:cxn modelId="{55E3B7CE-F6B9-4B3D-A955-CFC71F6E396F}" srcId="{FA7CBAF3-EF2E-43F6-9AAB-CB02FC2F37A2}" destId="{46ED9DE9-F1D8-4C1F-945A-D9BBD59A84DE}" srcOrd="0" destOrd="0" parTransId="{EB057618-E564-4611-8998-F8ACB37A486A}" sibTransId="{8753948B-41DE-4734-9B6F-D75182A551FD}"/>
    <dgm:cxn modelId="{E480257A-4453-4D61-AE5D-7E7C2F7D2A55}" srcId="{F237D0E1-78EF-4F23-B98D-C408A0BADBCA}" destId="{89E7E915-EEED-411E-BD4E-46A5328A260F}" srcOrd="2" destOrd="0" parTransId="{A0AB7C2A-C7EA-42B3-92E1-14A4ACBD62CC}" sibTransId="{F3203C9A-C63D-4EA4-BCD0-F36FB937E887}"/>
    <dgm:cxn modelId="{0D450C8D-F0BE-4259-8C61-1F2DF17C4DFF}" srcId="{46ED9DE9-F1D8-4C1F-945A-D9BBD59A84DE}" destId="{16A880B1-CA9C-4382-86D3-F341188B7383}" srcOrd="2" destOrd="0" parTransId="{9626655D-B867-4825-8A43-A805B94F89F3}" sibTransId="{E4078242-5A9F-430D-9D00-6AC50B26DC9E}"/>
    <dgm:cxn modelId="{1C29996E-D341-4157-989F-7762F0D834E8}" type="presOf" srcId="{C8201C0D-C150-4F8F-B727-440B8FDB6BCA}" destId="{6C6F75DA-0224-4F48-A317-8DDC74C80E17}" srcOrd="0" destOrd="1" presId="urn:microsoft.com/office/officeart/2005/8/layout/hList2"/>
    <dgm:cxn modelId="{957F1F04-A6AE-4D56-95B7-504D9A21FD48}" srcId="{FA7CBAF3-EF2E-43F6-9AAB-CB02FC2F37A2}" destId="{77907432-11AC-472D-9A40-BCE6BCE92F0E}" srcOrd="1" destOrd="0" parTransId="{67A8BE87-49F7-482A-891F-321E4860B7F1}" sibTransId="{7466DD08-FB68-4F4C-B15D-9C09F3A1B71B}"/>
    <dgm:cxn modelId="{ADFF76A8-90E8-4C74-B43E-574A0404DA51}" srcId="{46ED9DE9-F1D8-4C1F-945A-D9BBD59A84DE}" destId="{CCE5C941-FF67-4B3D-B8E9-9D9F26FF54EE}" srcOrd="1" destOrd="0" parTransId="{2B7F9B0E-9106-4377-A6D0-C0E161AABF8C}" sibTransId="{DDD90550-5E72-4377-8827-2BF1E37122D1}"/>
    <dgm:cxn modelId="{29D1776E-6815-4ED2-BF65-E22E747E8085}" srcId="{FA7CBAF3-EF2E-43F6-9AAB-CB02FC2F37A2}" destId="{F237D0E1-78EF-4F23-B98D-C408A0BADBCA}" srcOrd="2" destOrd="0" parTransId="{34D5B9E2-6838-48FF-9F66-1F849C344368}" sibTransId="{2DCD2291-7A33-4A4A-BCF4-3A2B8AEB25C2}"/>
    <dgm:cxn modelId="{FDB1E125-F112-44D9-AB2C-F2663DD60ECF}" type="presOf" srcId="{77907432-11AC-472D-9A40-BCE6BCE92F0E}" destId="{3C7B77F5-CAB4-4D60-B433-D034710CA2CE}" srcOrd="0" destOrd="0" presId="urn:microsoft.com/office/officeart/2005/8/layout/hList2"/>
    <dgm:cxn modelId="{6E5E420A-2A6E-495A-A323-CCA461AFD0F0}" type="presOf" srcId="{67FF3AB1-7ACE-4254-8E93-B1E8D9890D22}" destId="{B631E9D7-D9FC-4C5B-BD57-D1CF4F6B9407}" srcOrd="0" destOrd="3" presId="urn:microsoft.com/office/officeart/2005/8/layout/hList2"/>
    <dgm:cxn modelId="{5D2E7365-5FD2-4B9D-A3A1-CD0D8C1D5D1E}" type="presOf" srcId="{6F403B11-9842-408E-9BE3-DA26E96DEDF6}" destId="{6C6F75DA-0224-4F48-A317-8DDC74C80E17}" srcOrd="0" destOrd="0" presId="urn:microsoft.com/office/officeart/2005/8/layout/hList2"/>
    <dgm:cxn modelId="{994037E7-A554-4965-B1EB-1715A76B0CFC}" type="presParOf" srcId="{27B83B15-24D7-465B-9C86-88AEBE96EBB2}" destId="{2AF81E23-E274-4834-A926-026485E0C563}" srcOrd="0" destOrd="0" presId="urn:microsoft.com/office/officeart/2005/8/layout/hList2"/>
    <dgm:cxn modelId="{214FA44C-FAB2-404A-8CB8-742F9BDAD442}" type="presParOf" srcId="{2AF81E23-E274-4834-A926-026485E0C563}" destId="{F74F4BD6-7299-4382-8F7A-6598A5A6E2BA}" srcOrd="0" destOrd="0" presId="urn:microsoft.com/office/officeart/2005/8/layout/hList2"/>
    <dgm:cxn modelId="{5B24908C-7D21-48D9-8D76-5935BF495E26}" type="presParOf" srcId="{2AF81E23-E274-4834-A926-026485E0C563}" destId="{B631E9D7-D9FC-4C5B-BD57-D1CF4F6B9407}" srcOrd="1" destOrd="0" presId="urn:microsoft.com/office/officeart/2005/8/layout/hList2"/>
    <dgm:cxn modelId="{88373695-C2E6-439C-B121-EE8A25E354DB}" type="presParOf" srcId="{2AF81E23-E274-4834-A926-026485E0C563}" destId="{C63C0330-B0D5-4932-8D28-417E35531FCA}" srcOrd="2" destOrd="0" presId="urn:microsoft.com/office/officeart/2005/8/layout/hList2"/>
    <dgm:cxn modelId="{650C428B-1F3B-4F40-9ADF-337B9D7AEFD0}" type="presParOf" srcId="{27B83B15-24D7-465B-9C86-88AEBE96EBB2}" destId="{B9ECC188-7EC7-430A-BD2D-0F9AD2A77049}" srcOrd="1" destOrd="0" presId="urn:microsoft.com/office/officeart/2005/8/layout/hList2"/>
    <dgm:cxn modelId="{B7F26FFF-AA15-4B35-8EBE-4D0D39BE5C58}" type="presParOf" srcId="{27B83B15-24D7-465B-9C86-88AEBE96EBB2}" destId="{92064E6D-ACC8-4893-A9DC-9C655A0BF6F2}" srcOrd="2" destOrd="0" presId="urn:microsoft.com/office/officeart/2005/8/layout/hList2"/>
    <dgm:cxn modelId="{8E98B5A5-545F-4B0F-9D44-2C8B5B5E248E}" type="presParOf" srcId="{92064E6D-ACC8-4893-A9DC-9C655A0BF6F2}" destId="{4B46152D-DDD8-4824-B4E5-1012763A8F73}" srcOrd="0" destOrd="0" presId="urn:microsoft.com/office/officeart/2005/8/layout/hList2"/>
    <dgm:cxn modelId="{3006645C-6FB3-418F-953C-6CE1B2F62EFB}" type="presParOf" srcId="{92064E6D-ACC8-4893-A9DC-9C655A0BF6F2}" destId="{F621A002-A56F-4AF8-8A95-6E57FCBE80E3}" srcOrd="1" destOrd="0" presId="urn:microsoft.com/office/officeart/2005/8/layout/hList2"/>
    <dgm:cxn modelId="{0438E0DA-033B-4516-9B53-4560EB918237}" type="presParOf" srcId="{92064E6D-ACC8-4893-A9DC-9C655A0BF6F2}" destId="{3C7B77F5-CAB4-4D60-B433-D034710CA2CE}" srcOrd="2" destOrd="0" presId="urn:microsoft.com/office/officeart/2005/8/layout/hList2"/>
    <dgm:cxn modelId="{4BBCDEBA-0046-4610-944C-D05105047F5F}" type="presParOf" srcId="{27B83B15-24D7-465B-9C86-88AEBE96EBB2}" destId="{0B56A996-C611-4B2A-8793-28DF69FBB264}" srcOrd="3" destOrd="0" presId="urn:microsoft.com/office/officeart/2005/8/layout/hList2"/>
    <dgm:cxn modelId="{A110CC55-F2E3-4716-BE12-10096E514712}" type="presParOf" srcId="{27B83B15-24D7-465B-9C86-88AEBE96EBB2}" destId="{97366021-22AF-4ED7-AA4C-BC89939AAD95}" srcOrd="4" destOrd="0" presId="urn:microsoft.com/office/officeart/2005/8/layout/hList2"/>
    <dgm:cxn modelId="{EE7E24C0-43FC-4326-A56E-48F79908A560}" type="presParOf" srcId="{97366021-22AF-4ED7-AA4C-BC89939AAD95}" destId="{AE04C98A-64D3-46C2-9BD7-0D705D07A1FB}" srcOrd="0" destOrd="0" presId="urn:microsoft.com/office/officeart/2005/8/layout/hList2"/>
    <dgm:cxn modelId="{3F585488-05C9-4DBA-93A2-FB3EE968285F}" type="presParOf" srcId="{97366021-22AF-4ED7-AA4C-BC89939AAD95}" destId="{6C6F75DA-0224-4F48-A317-8DDC74C80E17}" srcOrd="1" destOrd="0" presId="urn:microsoft.com/office/officeart/2005/8/layout/hList2"/>
    <dgm:cxn modelId="{F37BD2AD-55D2-45C1-B556-53B037C69BFD}" type="presParOf" srcId="{97366021-22AF-4ED7-AA4C-BC89939AAD95}" destId="{929D5CF3-1473-4D5D-88AB-942E8203AB3C}" srcOrd="2" destOrd="0" presId="urn:microsoft.com/office/officeart/2005/8/layout/hList2"/>
    <dgm:cxn modelId="{729FFB45-03C0-4CE5-89C5-941C5FB05DB4}" type="presParOf" srcId="{27B83B15-24D7-465B-9C86-88AEBE96EBB2}" destId="{D4E37F23-2BF0-447C-8C59-9A147246A109}" srcOrd="5" destOrd="0" presId="urn:microsoft.com/office/officeart/2005/8/layout/hList2"/>
    <dgm:cxn modelId="{B7E6CB63-66C7-4489-91B5-37D6398DCC4A}" type="presParOf" srcId="{27B83B15-24D7-465B-9C86-88AEBE96EBB2}" destId="{895E15C3-0557-4BDD-B52F-FACEA5733E28}" srcOrd="6" destOrd="0" presId="urn:microsoft.com/office/officeart/2005/8/layout/hList2"/>
    <dgm:cxn modelId="{429D3E3D-20CB-4F4F-A31D-17105F5FCD45}" type="presParOf" srcId="{895E15C3-0557-4BDD-B52F-FACEA5733E28}" destId="{05CD2586-E014-4A90-BCED-39104B5532B7}" srcOrd="0" destOrd="0" presId="urn:microsoft.com/office/officeart/2005/8/layout/hList2"/>
    <dgm:cxn modelId="{3F9585B3-F115-44E4-B47E-BC81B49AEBCC}" type="presParOf" srcId="{895E15C3-0557-4BDD-B52F-FACEA5733E28}" destId="{ACBC39C6-8182-4032-8FC6-97A4942F7A17}" srcOrd="1" destOrd="0" presId="urn:microsoft.com/office/officeart/2005/8/layout/hList2"/>
    <dgm:cxn modelId="{EC722720-8AF7-41BD-A98D-6C07268D3C47}" type="presParOf" srcId="{895E15C3-0557-4BDD-B52F-FACEA5733E28}" destId="{B3DF8691-8F68-4440-A2E0-E04F51C8FA86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3C0330-B0D5-4932-8D28-417E35531FCA}">
      <dsp:nvSpPr>
        <dsp:cNvPr id="0" name=""/>
        <dsp:cNvSpPr/>
      </dsp:nvSpPr>
      <dsp:spPr>
        <a:xfrm rot="5400000" flipH="1">
          <a:off x="3984181" y="1650533"/>
          <a:ext cx="507519" cy="3053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69303" bIns="0" numCol="1" spcCol="1270" anchor="t" anchorCtr="0">
          <a:noAutofit/>
        </a:bodyPr>
        <a:lstStyle/>
        <a:p>
          <a:pPr lvl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 dirty="0"/>
        </a:p>
      </dsp:txBody>
      <dsp:txXfrm>
        <a:off x="3984181" y="1650533"/>
        <a:ext cx="507519" cy="305351"/>
      </dsp:txXfrm>
    </dsp:sp>
    <dsp:sp modelId="{B631E9D7-D9FC-4C5B-BD57-D1CF4F6B9407}">
      <dsp:nvSpPr>
        <dsp:cNvPr id="0" name=""/>
        <dsp:cNvSpPr/>
      </dsp:nvSpPr>
      <dsp:spPr>
        <a:xfrm>
          <a:off x="1560271" y="522323"/>
          <a:ext cx="2239757" cy="2336794"/>
        </a:xfrm>
        <a:prstGeom prst="rect">
          <a:avLst/>
        </a:prstGeom>
        <a:solidFill>
          <a:schemeClr val="accent1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269303" rIns="17068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400" b="1" kern="1200" dirty="0"/>
            <a:t>    PAY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300" b="1" kern="1200" dirty="0"/>
        </a:p>
        <a:p>
          <a:pPr marL="114300" lvl="1" indent="-114300" algn="l" defTabSz="60007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50" b="1" kern="1200" dirty="0" smtClean="0"/>
            <a:t> </a:t>
          </a:r>
          <a:r>
            <a:rPr lang="fr-FR" sz="1600" b="1" kern="1200" dirty="0" smtClean="0"/>
            <a:t>Key  = reality of </a:t>
          </a:r>
          <a:r>
            <a:rPr lang="fr-FR" sz="1600" b="1" kern="1200" dirty="0" err="1" smtClean="0"/>
            <a:t>payment</a:t>
          </a:r>
          <a:r>
            <a:rPr lang="fr-FR" sz="1600" b="1" kern="1200" dirty="0" smtClean="0"/>
            <a:t> </a:t>
          </a:r>
          <a:r>
            <a:rPr lang="fr-FR" sz="1600" b="1" kern="1200" dirty="0" smtClean="0">
              <a:solidFill>
                <a:srgbClr val="FFFFFF"/>
              </a:solidFill>
            </a:rPr>
            <a:t>(</a:t>
          </a:r>
          <a:r>
            <a:rPr lang="fr-FR" sz="1600" b="1" kern="1200" dirty="0" err="1" smtClean="0">
              <a:solidFill>
                <a:srgbClr val="FFFFFF"/>
              </a:solidFill>
            </a:rPr>
            <a:t>processing</a:t>
          </a:r>
          <a:r>
            <a:rPr lang="fr-FR" sz="1600" b="1" kern="1200" dirty="0" smtClean="0">
              <a:solidFill>
                <a:srgbClr val="FFFFFF"/>
              </a:solidFill>
            </a:rPr>
            <a:t> </a:t>
          </a:r>
          <a:r>
            <a:rPr lang="fr-FR" sz="1600" b="1" kern="1200" dirty="0" err="1" smtClean="0">
              <a:solidFill>
                <a:srgbClr val="FFFFFF"/>
              </a:solidFill>
            </a:rPr>
            <a:t>payments</a:t>
          </a:r>
          <a:r>
            <a:rPr lang="fr-FR" sz="1600" b="1" kern="1200" dirty="0" smtClean="0">
              <a:solidFill>
                <a:srgbClr val="FFFFFF"/>
              </a:solidFill>
            </a:rPr>
            <a:t> </a:t>
          </a:r>
          <a:r>
            <a:rPr lang="fr-FR" sz="1600" b="1" kern="1200" dirty="0" err="1" smtClean="0">
              <a:solidFill>
                <a:srgbClr val="FFFFFF"/>
              </a:solidFill>
            </a:rPr>
            <a:t>from</a:t>
          </a:r>
          <a:r>
            <a:rPr lang="fr-FR" sz="1600" b="1" kern="1200" dirty="0" smtClean="0">
              <a:solidFill>
                <a:srgbClr val="FFFFFF"/>
              </a:solidFill>
            </a:rPr>
            <a:t> </a:t>
          </a:r>
          <a:r>
            <a:rPr lang="fr-FR" sz="1600" b="1" kern="1200" dirty="0" err="1" smtClean="0">
              <a:solidFill>
                <a:srgbClr val="FFFFFF"/>
              </a:solidFill>
            </a:rPr>
            <a:t>buyers</a:t>
          </a:r>
          <a:r>
            <a:rPr lang="fr-FR" sz="1600" b="1" kern="1200" dirty="0" smtClean="0">
              <a:solidFill>
                <a:srgbClr val="FFFFFF"/>
              </a:solidFill>
            </a:rPr>
            <a:t> to </a:t>
          </a:r>
          <a:r>
            <a:rPr lang="fr-FR" sz="1600" b="1" kern="1200" dirty="0" err="1" smtClean="0">
              <a:solidFill>
                <a:srgbClr val="FFFFFF"/>
              </a:solidFill>
            </a:rPr>
            <a:t>sellers</a:t>
          </a:r>
          <a:r>
            <a:rPr lang="fr-FR" sz="1600" b="1" kern="1200" dirty="0" smtClean="0">
              <a:solidFill>
                <a:srgbClr val="FFFFFF"/>
              </a:solidFill>
            </a:rPr>
            <a:t>)  </a:t>
          </a:r>
          <a:endParaRPr lang="fr-FR" sz="1600" b="1" kern="1200" dirty="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050" b="1" kern="1200" dirty="0"/>
        </a:p>
        <a:p>
          <a:pPr marL="114300" lvl="1" indent="-114300" algn="l" defTabSz="60007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350" b="1" kern="1200" dirty="0">
            <a:solidFill>
              <a:srgbClr val="FFFFFF"/>
            </a:solidFill>
          </a:endParaRPr>
        </a:p>
      </dsp:txBody>
      <dsp:txXfrm>
        <a:off x="1560271" y="522323"/>
        <a:ext cx="2239757" cy="2336794"/>
      </dsp:txXfrm>
    </dsp:sp>
    <dsp:sp modelId="{F74F4BD6-7299-4382-8F7A-6598A5A6E2BA}">
      <dsp:nvSpPr>
        <dsp:cNvPr id="0" name=""/>
        <dsp:cNvSpPr/>
      </dsp:nvSpPr>
      <dsp:spPr>
        <a:xfrm>
          <a:off x="2030892" y="228413"/>
          <a:ext cx="313932" cy="337334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C7B77F5-CAB4-4D60-B433-D034710CA2CE}">
      <dsp:nvSpPr>
        <dsp:cNvPr id="0" name=""/>
        <dsp:cNvSpPr/>
      </dsp:nvSpPr>
      <dsp:spPr>
        <a:xfrm rot="16200000">
          <a:off x="2835205" y="1435467"/>
          <a:ext cx="2356280" cy="3053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69303" bIns="0" numCol="1" spcCol="1270" anchor="t" anchorCtr="0">
          <a:noAutofit/>
        </a:bodyPr>
        <a:lstStyle/>
        <a:p>
          <a:pPr lvl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100" kern="1200" dirty="0"/>
        </a:p>
      </dsp:txBody>
      <dsp:txXfrm>
        <a:off x="2835205" y="1435467"/>
        <a:ext cx="2356280" cy="305351"/>
      </dsp:txXfrm>
    </dsp:sp>
    <dsp:sp modelId="{F621A002-A56F-4AF8-8A95-6E57FCBE80E3}">
      <dsp:nvSpPr>
        <dsp:cNvPr id="0" name=""/>
        <dsp:cNvSpPr/>
      </dsp:nvSpPr>
      <dsp:spPr>
        <a:xfrm>
          <a:off x="3965201" y="453900"/>
          <a:ext cx="2639104" cy="2454019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269303" rIns="156464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200" b="1" kern="1200" dirty="0"/>
            <a:t>Platform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200" b="1" kern="1200" dirty="0" err="1"/>
            <a:t>Market</a:t>
          </a:r>
          <a:r>
            <a:rPr lang="fr-FR" sz="2200" b="1" kern="1200" dirty="0"/>
            <a:t>-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200" b="1" kern="1200" dirty="0"/>
            <a:t>Place</a:t>
          </a:r>
        </a:p>
      </dsp:txBody>
      <dsp:txXfrm>
        <a:off x="3965201" y="453900"/>
        <a:ext cx="2639104" cy="2454019"/>
      </dsp:txXfrm>
    </dsp:sp>
    <dsp:sp modelId="{4B46152D-DDD8-4824-B4E5-1012763A8F73}">
      <dsp:nvSpPr>
        <dsp:cNvPr id="0" name=""/>
        <dsp:cNvSpPr/>
      </dsp:nvSpPr>
      <dsp:spPr>
        <a:xfrm>
          <a:off x="4773674" y="160686"/>
          <a:ext cx="341425" cy="352162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29D5CF3-1473-4D5D-88AB-942E8203AB3C}">
      <dsp:nvSpPr>
        <dsp:cNvPr id="0" name=""/>
        <dsp:cNvSpPr/>
      </dsp:nvSpPr>
      <dsp:spPr>
        <a:xfrm rot="16200000">
          <a:off x="5863808" y="1401433"/>
          <a:ext cx="2356280" cy="3053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69303" bIns="0" numCol="1" spcCol="1270" anchor="t" anchorCtr="0">
          <a:noAutofit/>
        </a:bodyPr>
        <a:lstStyle/>
        <a:p>
          <a:pPr lvl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100" kern="1200" dirty="0"/>
        </a:p>
      </dsp:txBody>
      <dsp:txXfrm>
        <a:off x="5863808" y="1401433"/>
        <a:ext cx="2356280" cy="305351"/>
      </dsp:txXfrm>
    </dsp:sp>
    <dsp:sp modelId="{6C6F75DA-0224-4F48-A317-8DDC74C80E17}">
      <dsp:nvSpPr>
        <dsp:cNvPr id="0" name=""/>
        <dsp:cNvSpPr/>
      </dsp:nvSpPr>
      <dsp:spPr>
        <a:xfrm>
          <a:off x="7019739" y="480305"/>
          <a:ext cx="2454382" cy="2373905"/>
        </a:xfrm>
        <a:prstGeom prst="rect">
          <a:avLst/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269303" rIns="17068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400" b="1" kern="1200" dirty="0"/>
            <a:t>   Transport &amp; logistics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2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b="1" kern="1200" dirty="0"/>
            <a:t>    </a:t>
          </a:r>
          <a:r>
            <a:rPr lang="fr-FR" sz="1400" b="1" kern="1200" dirty="0"/>
            <a:t>Key  =  reality of            transport </a:t>
          </a:r>
          <a:r>
            <a:rPr lang="fr-FR" sz="1400" b="1" kern="1200" dirty="0" err="1"/>
            <a:t>execution</a:t>
          </a:r>
          <a:r>
            <a:rPr lang="fr-FR" sz="1400" b="1" kern="1200" dirty="0"/>
            <a:t> (but </a:t>
          </a:r>
          <a:r>
            <a:rPr lang="fr-FR" sz="1400" b="1" kern="1200" dirty="0" err="1"/>
            <a:t>fragmented</a:t>
          </a:r>
          <a:r>
            <a:rPr lang="fr-FR" sz="1400" b="1" kern="1200" dirty="0"/>
            <a:t>) </a:t>
          </a:r>
          <a:r>
            <a:rPr lang="fr-FR" sz="1400" b="1" kern="1200" dirty="0">
              <a:solidFill>
                <a:schemeClr val="bg1"/>
              </a:solidFill>
            </a:rPr>
            <a:t>(</a:t>
          </a:r>
          <a:r>
            <a:rPr lang="fr-FR" sz="1400" b="1" kern="1200" dirty="0" err="1">
              <a:solidFill>
                <a:schemeClr val="bg1"/>
              </a:solidFill>
            </a:rPr>
            <a:t>delivering</a:t>
          </a:r>
          <a:r>
            <a:rPr lang="fr-FR" sz="1400" b="1" kern="1200" dirty="0">
              <a:solidFill>
                <a:schemeClr val="bg1"/>
              </a:solidFill>
            </a:rPr>
            <a:t> </a:t>
          </a:r>
          <a:r>
            <a:rPr lang="fr-FR" sz="1400" b="1" kern="1200" dirty="0" err="1">
              <a:solidFill>
                <a:schemeClr val="bg1"/>
              </a:solidFill>
            </a:rPr>
            <a:t>products</a:t>
          </a:r>
          <a:r>
            <a:rPr lang="fr-FR" sz="1400" b="1" kern="1200" dirty="0">
              <a:solidFill>
                <a:schemeClr val="bg1"/>
              </a:solidFill>
            </a:rPr>
            <a:t> </a:t>
          </a:r>
          <a:r>
            <a:rPr lang="fr-FR" sz="1400" b="1" kern="1200" dirty="0" err="1">
              <a:solidFill>
                <a:schemeClr val="bg1"/>
              </a:solidFill>
            </a:rPr>
            <a:t>from</a:t>
          </a:r>
          <a:r>
            <a:rPr lang="fr-FR" sz="1400" b="1" kern="1200" dirty="0">
              <a:solidFill>
                <a:schemeClr val="bg1"/>
              </a:solidFill>
            </a:rPr>
            <a:t> </a:t>
          </a:r>
          <a:r>
            <a:rPr lang="fr-FR" sz="1400" b="1" kern="1200" dirty="0" err="1" smtClean="0">
              <a:solidFill>
                <a:schemeClr val="bg1"/>
              </a:solidFill>
            </a:rPr>
            <a:t>consignee</a:t>
          </a:r>
          <a:r>
            <a:rPr lang="fr-FR" sz="1400" b="1" kern="1200" dirty="0" smtClean="0">
              <a:solidFill>
                <a:schemeClr val="bg1"/>
              </a:solidFill>
            </a:rPr>
            <a:t> to </a:t>
          </a:r>
          <a:r>
            <a:rPr lang="fr-FR" sz="1400" b="1" kern="1200" dirty="0" err="1" smtClean="0">
              <a:solidFill>
                <a:schemeClr val="bg1"/>
              </a:solidFill>
            </a:rPr>
            <a:t>consignor</a:t>
          </a:r>
          <a:r>
            <a:rPr lang="fr-FR" sz="1400" b="1" kern="1200" dirty="0" smtClean="0">
              <a:solidFill>
                <a:schemeClr val="bg1"/>
              </a:solidFill>
            </a:rPr>
            <a:t>)</a:t>
          </a:r>
          <a:endParaRPr lang="fr-FR" sz="1400" kern="1200" dirty="0">
            <a:solidFill>
              <a:schemeClr val="bg1"/>
            </a:solidFill>
          </a:endParaRPr>
        </a:p>
      </dsp:txBody>
      <dsp:txXfrm>
        <a:off x="7019739" y="480305"/>
        <a:ext cx="2454382" cy="2373905"/>
      </dsp:txXfrm>
    </dsp:sp>
    <dsp:sp modelId="{AE04C98A-64D3-46C2-9BD7-0D705D07A1FB}">
      <dsp:nvSpPr>
        <dsp:cNvPr id="0" name=""/>
        <dsp:cNvSpPr/>
      </dsp:nvSpPr>
      <dsp:spPr>
        <a:xfrm>
          <a:off x="7413525" y="163263"/>
          <a:ext cx="358446" cy="360296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3DF8691-8F68-4440-A2E0-E04F51C8FA86}">
      <dsp:nvSpPr>
        <dsp:cNvPr id="0" name=""/>
        <dsp:cNvSpPr/>
      </dsp:nvSpPr>
      <dsp:spPr>
        <a:xfrm rot="16200000">
          <a:off x="8117200" y="1463040"/>
          <a:ext cx="2356280" cy="3053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69303" bIns="0" numCol="1" spcCol="1270" anchor="t" anchorCtr="0">
          <a:noAutofit/>
        </a:bodyPr>
        <a:lstStyle/>
        <a:p>
          <a:pPr lvl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100" kern="1200"/>
        </a:p>
      </dsp:txBody>
      <dsp:txXfrm>
        <a:off x="8117200" y="1463040"/>
        <a:ext cx="2356280" cy="305351"/>
      </dsp:txXfrm>
    </dsp:sp>
    <dsp:sp modelId="{ACBC39C6-8182-4032-8FC6-97A4942F7A17}">
      <dsp:nvSpPr>
        <dsp:cNvPr id="0" name=""/>
        <dsp:cNvSpPr/>
      </dsp:nvSpPr>
      <dsp:spPr>
        <a:xfrm>
          <a:off x="9614624" y="597449"/>
          <a:ext cx="897557" cy="2172538"/>
        </a:xfrm>
        <a:prstGeom prst="rect">
          <a:avLst/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5CD2586-E014-4A90-BCED-39104B5532B7}">
      <dsp:nvSpPr>
        <dsp:cNvPr id="0" name=""/>
        <dsp:cNvSpPr/>
      </dsp:nvSpPr>
      <dsp:spPr>
        <a:xfrm>
          <a:off x="9800579" y="284647"/>
          <a:ext cx="318292" cy="337798"/>
        </a:xfrm>
        <a:prstGeom prst="rect">
          <a:avLst/>
        </a:prstGeom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3E6000F0-6CCC-4912-A5A4-6C8C4EBA3D7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2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A672F10-3990-4F7A-B455-C43171936D7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5373" y="2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A24C9E-084F-419C-9184-65B50CDB0267}" type="datetimeFigureOut">
              <a:rPr lang="fr-FR" smtClean="0"/>
              <a:t>13/03/2018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1399ABC-B1AF-40F4-B382-340ECA331D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F7B9510-BB1F-444A-A058-A082D6BB934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B6EE96-23FF-4C4F-ABE2-D47E1F315E3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94163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EDCBD2-6AA9-42B3-80DE-AE02E01F2758}" type="datetimeFigureOut">
              <a:rPr lang="fr-FR" smtClean="0"/>
              <a:t>13/03/2018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48F45B-43A7-4C0D-BA8E-3A4DE305C30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4695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48F45B-43A7-4C0D-BA8E-3A4DE305C306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5885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1D84B-7FC0-46B0-BA7C-E2991341BFA3}" type="datetime1">
              <a:rPr lang="fr-FR" smtClean="0"/>
              <a:t>13/03/2018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5BE7B-6BF0-4619-BC34-29EEDEE316D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7224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E17E-AEBA-4069-9117-67CEB42C5B24}" type="datetime1">
              <a:rPr lang="fr-FR" smtClean="0"/>
              <a:t>13/03/2018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5BE7B-6BF0-4619-BC34-29EEDEE316D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0175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FDCC-8D92-4E71-9D87-8B77D805F559}" type="datetime1">
              <a:rPr lang="fr-FR" smtClean="0"/>
              <a:t>13/03/2018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5BE7B-6BF0-4619-BC34-29EEDEE316D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6929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D9330-917F-44A1-804F-867BA67ADBCD}" type="datetime1">
              <a:rPr lang="fr-FR" smtClean="0"/>
              <a:t>13/03/2018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5BE7B-6BF0-4619-BC34-29EEDEE316D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2053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9CC7F-E08A-4E09-85C7-2F33EF995811}" type="datetime1">
              <a:rPr lang="fr-FR" smtClean="0"/>
              <a:t>13/03/2018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5BE7B-6BF0-4619-BC34-29EEDEE316D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815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EBC5D-9202-472D-9B4C-5CE8A7D3B7D8}" type="datetime1">
              <a:rPr lang="fr-FR" smtClean="0"/>
              <a:t>13/03/2018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5BE7B-6BF0-4619-BC34-29EEDEE316D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5020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4A408-296E-472E-BD31-03170CC28075}" type="datetime1">
              <a:rPr lang="fr-FR" smtClean="0"/>
              <a:t>13/03/2018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5BE7B-6BF0-4619-BC34-29EEDEE316D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3376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5E7B4-5E9A-49D0-B423-CB30A01463A0}" type="datetime1">
              <a:rPr lang="fr-FR" smtClean="0"/>
              <a:t>13/03/2018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5BE7B-6BF0-4619-BC34-29EEDEE316D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9755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366DF-0DF1-4482-BC8B-8A7DF82797A5}" type="datetime1">
              <a:rPr lang="fr-FR" smtClean="0"/>
              <a:t>13/03/2018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5BE7B-6BF0-4619-BC34-29EEDEE316D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3378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2BFB-662B-4979-999B-E4C687D4F41A}" type="datetime1">
              <a:rPr lang="fr-FR" smtClean="0"/>
              <a:t>13/03/2018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5BE7B-6BF0-4619-BC34-29EEDEE316D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4472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E0FC0-ABF6-4B37-A4D3-7B7785E67B93}" type="datetime1">
              <a:rPr lang="fr-FR" smtClean="0"/>
              <a:t>13/03/2018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5BE7B-6BF0-4619-BC34-29EEDEE316D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759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C9E57-FB20-4692-B041-DF59882CB038}" type="datetime1">
              <a:rPr lang="fr-FR" smtClean="0"/>
              <a:t>13/03/2018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5BE7B-6BF0-4619-BC34-29EEDEE316D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1497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12.svg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6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10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e 4">
            <a:extLst>
              <a:ext uri="{FF2B5EF4-FFF2-40B4-BE49-F238E27FC236}">
                <a16:creationId xmlns:a16="http://schemas.microsoft.com/office/drawing/2014/main" id="{997D0389-8483-4FB0-B382-27C4900C41A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83433330"/>
              </p:ext>
            </p:extLst>
          </p:nvPr>
        </p:nvGraphicFramePr>
        <p:xfrm>
          <a:off x="419732" y="1134766"/>
          <a:ext cx="11225241" cy="30208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8" name="Flèche : bas 77">
            <a:extLst>
              <a:ext uri="{FF2B5EF4-FFF2-40B4-BE49-F238E27FC236}">
                <a16:creationId xmlns:a16="http://schemas.microsoft.com/office/drawing/2014/main" id="{E7456DE8-B6FB-4868-A8B1-3179511C0692}"/>
              </a:ext>
            </a:extLst>
          </p:cNvPr>
          <p:cNvSpPr/>
          <p:nvPr/>
        </p:nvSpPr>
        <p:spPr>
          <a:xfrm>
            <a:off x="5613090" y="1128068"/>
            <a:ext cx="325474" cy="3215879"/>
          </a:xfrm>
          <a:prstGeom prst="downArrow">
            <a:avLst>
              <a:gd name="adj1" fmla="val 50000"/>
              <a:gd name="adj2" fmla="val 89419"/>
            </a:avLst>
          </a:prstGeom>
          <a:solidFill>
            <a:srgbClr val="FF0000"/>
          </a:solidFill>
          <a:ln w="28575"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60B80A6C-3223-4785-A7E6-F7CD98B17445}"/>
              </a:ext>
            </a:extLst>
          </p:cNvPr>
          <p:cNvSpPr/>
          <p:nvPr/>
        </p:nvSpPr>
        <p:spPr>
          <a:xfrm>
            <a:off x="3380478" y="4370799"/>
            <a:ext cx="6634037" cy="68262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3ADF9C7C-8C95-43C2-9826-8446ACBEB723}"/>
              </a:ext>
            </a:extLst>
          </p:cNvPr>
          <p:cNvSpPr/>
          <p:nvPr/>
        </p:nvSpPr>
        <p:spPr>
          <a:xfrm>
            <a:off x="3380478" y="452146"/>
            <a:ext cx="6634037" cy="68262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6AE8E1DB-6434-4830-9EB0-F45F86CF004F}"/>
              </a:ext>
            </a:extLst>
          </p:cNvPr>
          <p:cNvSpPr txBox="1"/>
          <p:nvPr/>
        </p:nvSpPr>
        <p:spPr>
          <a:xfrm>
            <a:off x="139704" y="3718167"/>
            <a:ext cx="2455610" cy="300082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fr-FR" sz="1350" b="1" dirty="0"/>
              <a:t>Key principles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1350" dirty="0"/>
              <a:t>Respect of VAT law</a:t>
            </a:r>
          </a:p>
          <a:p>
            <a:r>
              <a:rPr lang="fr-FR" sz="1350" dirty="0"/>
              <a:t>            and </a:t>
            </a:r>
            <a:r>
              <a:rPr lang="fr-FR" sz="1350" dirty="0" err="1"/>
              <a:t>other</a:t>
            </a:r>
            <a:r>
              <a:rPr lang="fr-FR" sz="1350" dirty="0"/>
              <a:t> </a:t>
            </a:r>
            <a:r>
              <a:rPr lang="fr-FR" sz="1350" dirty="0" err="1"/>
              <a:t>laws</a:t>
            </a:r>
            <a:endParaRPr lang="fr-FR" sz="135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1350" dirty="0" err="1"/>
              <a:t>Certainty</a:t>
            </a:r>
            <a:r>
              <a:rPr lang="fr-FR" sz="1350" dirty="0"/>
              <a:t> &amp; </a:t>
            </a:r>
            <a:r>
              <a:rPr lang="fr-FR" sz="1350" dirty="0" err="1"/>
              <a:t>Proportionality</a:t>
            </a:r>
            <a:endParaRPr lang="fr-FR" sz="1350" dirty="0"/>
          </a:p>
          <a:p>
            <a:r>
              <a:rPr lang="fr-FR" sz="1350" b="1" dirty="0"/>
              <a:t>Key objectives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350" dirty="0"/>
              <a:t>Fight </a:t>
            </a:r>
            <a:r>
              <a:rPr lang="fr-FR" sz="1350" dirty="0" err="1"/>
              <a:t>against</a:t>
            </a:r>
            <a:r>
              <a:rPr lang="fr-FR" sz="1350" dirty="0"/>
              <a:t> </a:t>
            </a:r>
            <a:r>
              <a:rPr lang="fr-FR" sz="1350" dirty="0" err="1"/>
              <a:t>fraud</a:t>
            </a:r>
            <a:r>
              <a:rPr lang="fr-FR" sz="1350" dirty="0"/>
              <a:t> and non-compliance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350" dirty="0" err="1"/>
              <a:t>Facilitate</a:t>
            </a:r>
            <a:r>
              <a:rPr lang="fr-FR" sz="1350" dirty="0"/>
              <a:t> business &amp; </a:t>
            </a:r>
            <a:r>
              <a:rPr lang="fr-FR" sz="1350" dirty="0" err="1"/>
              <a:t>growth</a:t>
            </a:r>
            <a:endParaRPr lang="fr-FR" sz="1350" dirty="0"/>
          </a:p>
          <a:p>
            <a:r>
              <a:rPr lang="fr-FR" sz="1350" b="1" dirty="0"/>
              <a:t>Key challenges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350" dirty="0"/>
              <a:t>Tax administrations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350" dirty="0"/>
              <a:t>Businesses</a:t>
            </a:r>
          </a:p>
          <a:p>
            <a:r>
              <a:rPr lang="fr-FR" sz="1350" b="1" dirty="0"/>
              <a:t>Key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350" dirty="0"/>
              <a:t>Tax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350" dirty="0"/>
              <a:t>Control data</a:t>
            </a:r>
          </a:p>
        </p:txBody>
      </p:sp>
      <p:sp>
        <p:nvSpPr>
          <p:cNvPr id="67" name="Flèche : courbe vers la gauche 66">
            <a:extLst>
              <a:ext uri="{FF2B5EF4-FFF2-40B4-BE49-F238E27FC236}">
                <a16:creationId xmlns:a16="http://schemas.microsoft.com/office/drawing/2014/main" id="{91F63BDD-BE6D-4B75-8AEA-C79A2E10674E}"/>
              </a:ext>
            </a:extLst>
          </p:cNvPr>
          <p:cNvSpPr/>
          <p:nvPr/>
        </p:nvSpPr>
        <p:spPr>
          <a:xfrm>
            <a:off x="10023094" y="565028"/>
            <a:ext cx="1338450" cy="4481811"/>
          </a:xfrm>
          <a:prstGeom prst="curvedLeftArrow">
            <a:avLst>
              <a:gd name="adj1" fmla="val 25000"/>
              <a:gd name="adj2" fmla="val 55218"/>
              <a:gd name="adj3" fmla="val 25000"/>
            </a:avLst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694CCE56-A051-4AAF-9541-C3CC53CDFE96}"/>
              </a:ext>
            </a:extLst>
          </p:cNvPr>
          <p:cNvSpPr/>
          <p:nvPr/>
        </p:nvSpPr>
        <p:spPr>
          <a:xfrm>
            <a:off x="791790" y="1188996"/>
            <a:ext cx="690927" cy="32545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Accolade ouvrante 6">
            <a:extLst>
              <a:ext uri="{FF2B5EF4-FFF2-40B4-BE49-F238E27FC236}">
                <a16:creationId xmlns:a16="http://schemas.microsoft.com/office/drawing/2014/main" id="{15A47EB5-DB7F-41D0-B162-C7234A004B94}"/>
              </a:ext>
            </a:extLst>
          </p:cNvPr>
          <p:cNvSpPr/>
          <p:nvPr/>
        </p:nvSpPr>
        <p:spPr>
          <a:xfrm>
            <a:off x="1644618" y="1514139"/>
            <a:ext cx="240346" cy="2351279"/>
          </a:xfrm>
          <a:prstGeom prst="leftBrace">
            <a:avLst>
              <a:gd name="adj1" fmla="val 8333"/>
              <a:gd name="adj2" fmla="val 49692"/>
            </a:avLst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45" name="Espace réservé de la date 44">
            <a:extLst>
              <a:ext uri="{FF2B5EF4-FFF2-40B4-BE49-F238E27FC236}">
                <a16:creationId xmlns:a16="http://schemas.microsoft.com/office/drawing/2014/main" id="{B9720FD8-3F6A-46CD-A991-D2F0395FE5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190629" y="6443953"/>
            <a:ext cx="2743200" cy="365125"/>
          </a:xfrm>
        </p:spPr>
        <p:txBody>
          <a:bodyPr/>
          <a:lstStyle/>
          <a:p>
            <a:fld id="{F4B9B1FC-F79A-44C1-B783-273157628F1D}" type="datetime1">
              <a:rPr lang="fr-FR" smtClean="0"/>
              <a:t>13/03/2018</a:t>
            </a:fld>
            <a:endParaRPr lang="fr-FR" dirty="0"/>
          </a:p>
        </p:txBody>
      </p:sp>
      <p:sp>
        <p:nvSpPr>
          <p:cNvPr id="47" name="Espace réservé du numéro de diapositive 46">
            <a:extLst>
              <a:ext uri="{FF2B5EF4-FFF2-40B4-BE49-F238E27FC236}">
                <a16:creationId xmlns:a16="http://schemas.microsoft.com/office/drawing/2014/main" id="{27D6D058-226B-414F-A41E-CEA165B64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54737" y="6384259"/>
            <a:ext cx="2743200" cy="365125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id="{96B858D4-FF11-4395-8DEF-A40F114DBF5E}"/>
              </a:ext>
            </a:extLst>
          </p:cNvPr>
          <p:cNvSpPr txBox="1"/>
          <p:nvPr/>
        </p:nvSpPr>
        <p:spPr>
          <a:xfrm>
            <a:off x="0" y="-6140"/>
            <a:ext cx="12192000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n w="19050"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E-COMMERCE FUNCTIONS </a:t>
            </a:r>
            <a:endParaRPr lang="fr-FR" dirty="0">
              <a:ln w="19050"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41" name="ZoneTexte 140">
            <a:extLst>
              <a:ext uri="{FF2B5EF4-FFF2-40B4-BE49-F238E27FC236}">
                <a16:creationId xmlns:a16="http://schemas.microsoft.com/office/drawing/2014/main" id="{F3114F93-26BE-43A9-AFF9-DB2185486747}"/>
              </a:ext>
            </a:extLst>
          </p:cNvPr>
          <p:cNvSpPr txBox="1"/>
          <p:nvPr/>
        </p:nvSpPr>
        <p:spPr>
          <a:xfrm rot="5400000">
            <a:off x="509824" y="2013934"/>
            <a:ext cx="923330" cy="168709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fr-FR" sz="1600" b="1" u="sng" dirty="0"/>
              <a:t>KEY </a:t>
            </a:r>
          </a:p>
          <a:p>
            <a:pPr algn="ctr"/>
            <a:r>
              <a:rPr lang="fr-FR" sz="1600" b="1" u="sng" dirty="0"/>
              <a:t>FUNCTIONS </a:t>
            </a:r>
          </a:p>
          <a:p>
            <a:endParaRPr lang="fr-FR" sz="1600" u="sng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58789523-280F-4EFC-BC3A-EFB7951F29EB}"/>
              </a:ext>
            </a:extLst>
          </p:cNvPr>
          <p:cNvSpPr/>
          <p:nvPr/>
        </p:nvSpPr>
        <p:spPr>
          <a:xfrm>
            <a:off x="11507808" y="2466329"/>
            <a:ext cx="616079" cy="63823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60" name="ZoneTexte 59">
            <a:extLst>
              <a:ext uri="{FF2B5EF4-FFF2-40B4-BE49-F238E27FC236}">
                <a16:creationId xmlns:a16="http://schemas.microsoft.com/office/drawing/2014/main" id="{0608C19C-CCBB-412E-B343-1612E394FD15}"/>
              </a:ext>
            </a:extLst>
          </p:cNvPr>
          <p:cNvSpPr txBox="1"/>
          <p:nvPr/>
        </p:nvSpPr>
        <p:spPr>
          <a:xfrm>
            <a:off x="11431634" y="2395817"/>
            <a:ext cx="733045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>
                <a:solidFill>
                  <a:schemeClr val="bg1"/>
                </a:solidFill>
              </a:rPr>
              <a:t>Border</a:t>
            </a:r>
          </a:p>
          <a:p>
            <a:pPr algn="ctr"/>
            <a:r>
              <a:rPr lang="fr-FR" sz="1300" b="1" dirty="0">
                <a:solidFill>
                  <a:schemeClr val="bg1"/>
                </a:solidFill>
              </a:rPr>
              <a:t>Tax data</a:t>
            </a:r>
          </a:p>
        </p:txBody>
      </p:sp>
      <p:cxnSp>
        <p:nvCxnSpPr>
          <p:cNvPr id="62" name="Connecteur droit 61">
            <a:extLst>
              <a:ext uri="{FF2B5EF4-FFF2-40B4-BE49-F238E27FC236}">
                <a16:creationId xmlns:a16="http://schemas.microsoft.com/office/drawing/2014/main" id="{BC014ED4-B432-4C42-8755-A99EDAE747DF}"/>
              </a:ext>
            </a:extLst>
          </p:cNvPr>
          <p:cNvCxnSpPr>
            <a:cxnSpLocks/>
          </p:cNvCxnSpPr>
          <p:nvPr/>
        </p:nvCxnSpPr>
        <p:spPr>
          <a:xfrm>
            <a:off x="11541536" y="2092303"/>
            <a:ext cx="513243" cy="0"/>
          </a:xfrm>
          <a:prstGeom prst="line">
            <a:avLst/>
          </a:prstGeom>
          <a:ln w="12700" cap="flat" cmpd="sng" algn="ctr">
            <a:solidFill>
              <a:schemeClr val="bg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64" name="Graphique 63" descr="Domicile">
            <a:extLst>
              <a:ext uri="{FF2B5EF4-FFF2-40B4-BE49-F238E27FC236}">
                <a16:creationId xmlns:a16="http://schemas.microsoft.com/office/drawing/2014/main" id="{71EA27ED-8F9B-4A32-A824-37B814A759E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92616" y="411262"/>
            <a:ext cx="597159" cy="597159"/>
          </a:xfrm>
          <a:prstGeom prst="rect">
            <a:avLst/>
          </a:prstGeom>
        </p:spPr>
      </p:pic>
      <p:sp>
        <p:nvSpPr>
          <p:cNvPr id="65" name="ZoneTexte 64">
            <a:extLst>
              <a:ext uri="{FF2B5EF4-FFF2-40B4-BE49-F238E27FC236}">
                <a16:creationId xmlns:a16="http://schemas.microsoft.com/office/drawing/2014/main" id="{9EF243F7-614B-4FB2-8587-70CC46D86652}"/>
              </a:ext>
            </a:extLst>
          </p:cNvPr>
          <p:cNvSpPr txBox="1"/>
          <p:nvPr/>
        </p:nvSpPr>
        <p:spPr>
          <a:xfrm>
            <a:off x="5412977" y="889491"/>
            <a:ext cx="993574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75" b="1" dirty="0"/>
              <a:t>SELLER</a:t>
            </a:r>
          </a:p>
        </p:txBody>
      </p:sp>
      <p:pic>
        <p:nvPicPr>
          <p:cNvPr id="66" name="Graphique 65" descr="Globe terrestre - Amériques">
            <a:extLst>
              <a:ext uri="{FF2B5EF4-FFF2-40B4-BE49-F238E27FC236}">
                <a16:creationId xmlns:a16="http://schemas.microsoft.com/office/drawing/2014/main" id="{D8880EF8-FF6C-4A47-9957-C7248BF949FA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0539166" y="1495023"/>
            <a:ext cx="256993" cy="256993"/>
          </a:xfrm>
          <a:prstGeom prst="rect">
            <a:avLst/>
          </a:prstGeom>
        </p:spPr>
      </p:pic>
      <p:pic>
        <p:nvPicPr>
          <p:cNvPr id="75" name="Graphique 74" descr="Domicile">
            <a:extLst>
              <a:ext uri="{FF2B5EF4-FFF2-40B4-BE49-F238E27FC236}">
                <a16:creationId xmlns:a16="http://schemas.microsoft.com/office/drawing/2014/main" id="{B92D4E18-AF3B-4B86-9A1B-7B049102762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83653" y="4326427"/>
            <a:ext cx="597159" cy="597159"/>
          </a:xfrm>
          <a:prstGeom prst="rect">
            <a:avLst/>
          </a:prstGeom>
        </p:spPr>
      </p:pic>
      <p:sp>
        <p:nvSpPr>
          <p:cNvPr id="77" name="ZoneTexte 76">
            <a:extLst>
              <a:ext uri="{FF2B5EF4-FFF2-40B4-BE49-F238E27FC236}">
                <a16:creationId xmlns:a16="http://schemas.microsoft.com/office/drawing/2014/main" id="{539FDCFA-BACE-4380-BB73-B0B9A4C7B4AE}"/>
              </a:ext>
            </a:extLst>
          </p:cNvPr>
          <p:cNvSpPr txBox="1"/>
          <p:nvPr/>
        </p:nvSpPr>
        <p:spPr>
          <a:xfrm>
            <a:off x="5400802" y="4800604"/>
            <a:ext cx="993574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75" b="1" dirty="0"/>
              <a:t>BUYER</a:t>
            </a:r>
          </a:p>
        </p:txBody>
      </p:sp>
      <p:cxnSp>
        <p:nvCxnSpPr>
          <p:cNvPr id="79" name="Connecteur droit 78">
            <a:extLst>
              <a:ext uri="{FF2B5EF4-FFF2-40B4-BE49-F238E27FC236}">
                <a16:creationId xmlns:a16="http://schemas.microsoft.com/office/drawing/2014/main" id="{C250CB83-FDA0-4115-8CDE-32FDB48DDB1D}"/>
              </a:ext>
            </a:extLst>
          </p:cNvPr>
          <p:cNvCxnSpPr>
            <a:cxnSpLocks/>
          </p:cNvCxnSpPr>
          <p:nvPr/>
        </p:nvCxnSpPr>
        <p:spPr>
          <a:xfrm>
            <a:off x="10014515" y="452146"/>
            <a:ext cx="0" cy="4601273"/>
          </a:xfrm>
          <a:prstGeom prst="line">
            <a:avLst/>
          </a:prstGeom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3" name="ZoneTexte 32">
            <a:extLst>
              <a:ext uri="{FF2B5EF4-FFF2-40B4-BE49-F238E27FC236}">
                <a16:creationId xmlns:a16="http://schemas.microsoft.com/office/drawing/2014/main" id="{50050C8C-276B-4066-ACBA-155E9DBE93C4}"/>
              </a:ext>
            </a:extLst>
          </p:cNvPr>
          <p:cNvSpPr txBox="1"/>
          <p:nvPr/>
        </p:nvSpPr>
        <p:spPr>
          <a:xfrm>
            <a:off x="10050931" y="2307460"/>
            <a:ext cx="85741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2400" b="1" dirty="0">
                <a:solidFill>
                  <a:schemeClr val="bg1"/>
                </a:solidFill>
              </a:rPr>
              <a:t>NON EU</a:t>
            </a:r>
            <a:endParaRPr lang="fr-FR" b="1" dirty="0">
              <a:solidFill>
                <a:schemeClr val="bg1"/>
              </a:solidFill>
            </a:endParaRPr>
          </a:p>
          <a:p>
            <a:endParaRPr lang="fr-FR" dirty="0"/>
          </a:p>
        </p:txBody>
      </p:sp>
      <p:sp>
        <p:nvSpPr>
          <p:cNvPr id="34" name="Flèche : droite 33">
            <a:extLst>
              <a:ext uri="{FF2B5EF4-FFF2-40B4-BE49-F238E27FC236}">
                <a16:creationId xmlns:a16="http://schemas.microsoft.com/office/drawing/2014/main" id="{BC14047A-5D79-4353-97BA-8100B64F7CE1}"/>
              </a:ext>
            </a:extLst>
          </p:cNvPr>
          <p:cNvSpPr/>
          <p:nvPr/>
        </p:nvSpPr>
        <p:spPr>
          <a:xfrm>
            <a:off x="10946411" y="2709854"/>
            <a:ext cx="442970" cy="150637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B6FCE672-5E85-456F-BF74-E7C4CA42AAA5}"/>
              </a:ext>
            </a:extLst>
          </p:cNvPr>
          <p:cNvSpPr txBox="1"/>
          <p:nvPr/>
        </p:nvSpPr>
        <p:spPr>
          <a:xfrm>
            <a:off x="5813246" y="1590215"/>
            <a:ext cx="1260733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chemeClr val="bg1"/>
                </a:solidFill>
              </a:rPr>
              <a:t>Key:</a:t>
            </a:r>
          </a:p>
          <a:p>
            <a:r>
              <a:rPr lang="fr-FR" sz="1600" b="1" dirty="0" err="1">
                <a:solidFill>
                  <a:schemeClr val="bg1"/>
                </a:solidFill>
              </a:rPr>
              <a:t>Introduction</a:t>
            </a:r>
            <a:r>
              <a:rPr lang="fr-FR" sz="1300" b="1" dirty="0" err="1">
                <a:solidFill>
                  <a:schemeClr val="bg1"/>
                </a:solidFill>
              </a:rPr>
              <a:t>Bringing</a:t>
            </a:r>
            <a:r>
              <a:rPr lang="fr-FR" sz="1300" b="1" dirty="0">
                <a:solidFill>
                  <a:schemeClr val="bg1"/>
                </a:solidFill>
              </a:rPr>
              <a:t> </a:t>
            </a:r>
            <a:r>
              <a:rPr lang="fr-FR" sz="1300" b="1" dirty="0" err="1">
                <a:solidFill>
                  <a:schemeClr val="bg1"/>
                </a:solidFill>
              </a:rPr>
              <a:t>buyers</a:t>
            </a:r>
            <a:r>
              <a:rPr lang="fr-FR" sz="1300" b="1" dirty="0">
                <a:solidFill>
                  <a:schemeClr val="bg1"/>
                </a:solidFill>
              </a:rPr>
              <a:t> &amp; </a:t>
            </a:r>
            <a:r>
              <a:rPr lang="fr-FR" sz="1300" b="1" dirty="0" err="1">
                <a:solidFill>
                  <a:schemeClr val="bg1"/>
                </a:solidFill>
              </a:rPr>
              <a:t>sellers</a:t>
            </a:r>
            <a:r>
              <a:rPr lang="fr-FR" sz="1300" b="1" dirty="0">
                <a:solidFill>
                  <a:schemeClr val="bg1"/>
                </a:solidFill>
              </a:rPr>
              <a:t> </a:t>
            </a:r>
            <a:r>
              <a:rPr lang="fr-FR" sz="1300" b="1" dirty="0" err="1">
                <a:solidFill>
                  <a:schemeClr val="bg1"/>
                </a:solidFill>
              </a:rPr>
              <a:t>together</a:t>
            </a:r>
            <a:r>
              <a:rPr lang="fr-FR" sz="1300" b="1" dirty="0">
                <a:solidFill>
                  <a:schemeClr val="bg1"/>
                </a:solidFill>
              </a:rPr>
              <a:t> </a:t>
            </a:r>
          </a:p>
          <a:p>
            <a:endParaRPr lang="fr-FR" sz="1600" b="1" dirty="0" smtClean="0">
              <a:solidFill>
                <a:schemeClr val="bg1"/>
              </a:solidFill>
            </a:endParaRPr>
          </a:p>
          <a:p>
            <a:r>
              <a:rPr lang="fr-FR" sz="1600" b="1" dirty="0" smtClean="0">
                <a:solidFill>
                  <a:schemeClr val="bg1"/>
                </a:solidFill>
              </a:rPr>
              <a:t>Trust </a:t>
            </a:r>
            <a:r>
              <a:rPr lang="fr-FR" sz="1600" b="1" dirty="0">
                <a:solidFill>
                  <a:schemeClr val="bg1"/>
                </a:solidFill>
              </a:rPr>
              <a:t>&amp; </a:t>
            </a:r>
            <a:r>
              <a:rPr lang="fr-FR" sz="1600" b="1" dirty="0" err="1">
                <a:solidFill>
                  <a:schemeClr val="bg1"/>
                </a:solidFill>
              </a:rPr>
              <a:t>safety</a:t>
            </a:r>
            <a:r>
              <a:rPr lang="fr-FR" sz="1600" b="1" dirty="0">
                <a:solidFill>
                  <a:schemeClr val="bg1"/>
                </a:solidFill>
              </a:rPr>
              <a:t>: </a:t>
            </a:r>
            <a:r>
              <a:rPr lang="fr-FR" sz="1300" b="1" dirty="0" err="1">
                <a:solidFill>
                  <a:schemeClr val="bg1"/>
                </a:solidFill>
              </a:rPr>
              <a:t>Create</a:t>
            </a:r>
            <a:r>
              <a:rPr lang="fr-FR" sz="1300" b="1" dirty="0">
                <a:solidFill>
                  <a:schemeClr val="bg1"/>
                </a:solidFill>
              </a:rPr>
              <a:t> a </a:t>
            </a:r>
            <a:r>
              <a:rPr lang="fr-FR" sz="1300" b="1" dirty="0" err="1">
                <a:solidFill>
                  <a:schemeClr val="bg1"/>
                </a:solidFill>
              </a:rPr>
              <a:t>safe</a:t>
            </a:r>
            <a:r>
              <a:rPr lang="fr-FR" sz="1300" b="1" dirty="0">
                <a:solidFill>
                  <a:schemeClr val="bg1"/>
                </a:solidFill>
              </a:rPr>
              <a:t> </a:t>
            </a:r>
            <a:r>
              <a:rPr lang="fr-FR" sz="1300" b="1" dirty="0" err="1">
                <a:solidFill>
                  <a:schemeClr val="bg1"/>
                </a:solidFill>
              </a:rPr>
              <a:t>environment</a:t>
            </a:r>
            <a:r>
              <a:rPr lang="fr-FR" sz="1300" b="1" dirty="0">
                <a:solidFill>
                  <a:schemeClr val="bg1"/>
                </a:solidFill>
              </a:rPr>
              <a:t> to do business in</a:t>
            </a:r>
            <a:endParaRPr lang="fr-FR" sz="1300" dirty="0">
              <a:solidFill>
                <a:schemeClr val="bg1"/>
              </a:solidFill>
            </a:endParaRPr>
          </a:p>
        </p:txBody>
      </p:sp>
      <p:sp>
        <p:nvSpPr>
          <p:cNvPr id="89" name="ZoneTexte 88">
            <a:extLst>
              <a:ext uri="{FF2B5EF4-FFF2-40B4-BE49-F238E27FC236}">
                <a16:creationId xmlns:a16="http://schemas.microsoft.com/office/drawing/2014/main" id="{4A0B84A2-9766-4867-8CA4-3D3CD481F341}"/>
              </a:ext>
            </a:extLst>
          </p:cNvPr>
          <p:cNvSpPr txBox="1"/>
          <p:nvPr/>
        </p:nvSpPr>
        <p:spPr>
          <a:xfrm>
            <a:off x="585218" y="1145116"/>
            <a:ext cx="772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     EU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FF8F8D24-8DD3-40A1-A5E7-1585E825EBBB}"/>
              </a:ext>
            </a:extLst>
          </p:cNvPr>
          <p:cNvSpPr/>
          <p:nvPr/>
        </p:nvSpPr>
        <p:spPr>
          <a:xfrm>
            <a:off x="2541635" y="5177922"/>
            <a:ext cx="1710707" cy="1073603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r-FR" b="1" dirty="0"/>
              <a:t>Key data = Control data </a:t>
            </a:r>
            <a:endParaRPr lang="fr-FR" sz="1200" b="1" dirty="0">
              <a:solidFill>
                <a:prstClr val="white"/>
              </a:solidFill>
            </a:endParaRPr>
          </a:p>
          <a:p>
            <a:pPr marL="171450" lvl="0" indent="-171450" algn="ctr"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chemeClr val="bg1"/>
                </a:solidFill>
              </a:rPr>
              <a:t> </a:t>
            </a:r>
            <a:r>
              <a:rPr lang="fr-FR" sz="1600" b="1" dirty="0" err="1">
                <a:solidFill>
                  <a:schemeClr val="bg1"/>
                </a:solidFill>
              </a:rPr>
              <a:t>available</a:t>
            </a:r>
            <a:r>
              <a:rPr lang="fr-FR" sz="1600" b="1" dirty="0">
                <a:solidFill>
                  <a:schemeClr val="bg1"/>
                </a:solidFill>
              </a:rPr>
              <a:t> on </a:t>
            </a:r>
            <a:r>
              <a:rPr lang="fr-FR" sz="1600" b="1" dirty="0" err="1">
                <a:solidFill>
                  <a:schemeClr val="bg1"/>
                </a:solidFill>
              </a:rPr>
              <a:t>request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CF8AB8E1-3898-4F29-A9EB-420C0F68F338}"/>
              </a:ext>
            </a:extLst>
          </p:cNvPr>
          <p:cNvSpPr/>
          <p:nvPr/>
        </p:nvSpPr>
        <p:spPr>
          <a:xfrm>
            <a:off x="7999644" y="5087003"/>
            <a:ext cx="1694448" cy="1631986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err="1" smtClean="0"/>
              <a:t>Fragmented</a:t>
            </a:r>
            <a:r>
              <a:rPr lang="fr-FR" b="1" dirty="0" smtClean="0"/>
              <a:t> </a:t>
            </a:r>
            <a:r>
              <a:rPr lang="fr-FR" b="1" dirty="0" err="1"/>
              <a:t>knowledge</a:t>
            </a:r>
            <a:r>
              <a:rPr lang="fr-FR" b="1" dirty="0"/>
              <a:t> on transaction data (</a:t>
            </a:r>
            <a:r>
              <a:rPr lang="fr-FR" b="1" dirty="0" err="1"/>
              <a:t>eg</a:t>
            </a:r>
            <a:r>
              <a:rPr lang="fr-FR" b="1" dirty="0"/>
              <a:t> seller or </a:t>
            </a:r>
            <a:r>
              <a:rPr lang="fr-FR" b="1" dirty="0" err="1"/>
              <a:t>buyer</a:t>
            </a:r>
            <a:r>
              <a:rPr lang="fr-FR" b="1" dirty="0" smtClean="0"/>
              <a:t>)</a:t>
            </a:r>
            <a:endParaRPr lang="fr-FR" b="1" dirty="0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BE14F7A6-6685-4E2F-B41C-C58A03A75C43}"/>
              </a:ext>
            </a:extLst>
          </p:cNvPr>
          <p:cNvSpPr/>
          <p:nvPr/>
        </p:nvSpPr>
        <p:spPr>
          <a:xfrm>
            <a:off x="5125010" y="5180106"/>
            <a:ext cx="1332369" cy="780331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Key data = transaction data</a:t>
            </a:r>
          </a:p>
        </p:txBody>
      </p:sp>
      <p:sp>
        <p:nvSpPr>
          <p:cNvPr id="58" name="Flèche : courbe vers la gauche 57">
            <a:extLst>
              <a:ext uri="{FF2B5EF4-FFF2-40B4-BE49-F238E27FC236}">
                <a16:creationId xmlns:a16="http://schemas.microsoft.com/office/drawing/2014/main" id="{0F89CA87-4E63-4136-BB4F-1DF2D7109AF7}"/>
              </a:ext>
            </a:extLst>
          </p:cNvPr>
          <p:cNvSpPr/>
          <p:nvPr/>
        </p:nvSpPr>
        <p:spPr>
          <a:xfrm flipH="1" flipV="1">
            <a:off x="2042028" y="406349"/>
            <a:ext cx="1338450" cy="4481811"/>
          </a:xfrm>
          <a:prstGeom prst="curvedLeftArrow">
            <a:avLst>
              <a:gd name="adj1" fmla="val 25000"/>
              <a:gd name="adj2" fmla="val 55218"/>
              <a:gd name="adj3" fmla="val 25000"/>
            </a:avLst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9" name="Flèche : courbe vers la gauche 58">
            <a:extLst>
              <a:ext uri="{FF2B5EF4-FFF2-40B4-BE49-F238E27FC236}">
                <a16:creationId xmlns:a16="http://schemas.microsoft.com/office/drawing/2014/main" id="{77010874-E5FF-43C9-A5B5-D88DDB0BDF12}"/>
              </a:ext>
            </a:extLst>
          </p:cNvPr>
          <p:cNvSpPr/>
          <p:nvPr/>
        </p:nvSpPr>
        <p:spPr>
          <a:xfrm>
            <a:off x="8519692" y="736766"/>
            <a:ext cx="1338450" cy="4481811"/>
          </a:xfrm>
          <a:prstGeom prst="curvedLeftArrow">
            <a:avLst>
              <a:gd name="adj1" fmla="val 25000"/>
              <a:gd name="adj2" fmla="val 55218"/>
              <a:gd name="adj3" fmla="val 25000"/>
            </a:avLst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AC9EA591-BC30-4EE5-8E84-CFCE64DF2274}"/>
              </a:ext>
            </a:extLst>
          </p:cNvPr>
          <p:cNvSpPr/>
          <p:nvPr/>
        </p:nvSpPr>
        <p:spPr>
          <a:xfrm>
            <a:off x="4299192" y="6087124"/>
            <a:ext cx="3462074" cy="770876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b="1" dirty="0"/>
              <a:t>Value / Customer  / Place / Good (taxe rate)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400" b="1" dirty="0"/>
              <a:t>Need for </a:t>
            </a:r>
            <a:r>
              <a:rPr lang="fr-FR" sz="1400" b="1" dirty="0" err="1"/>
              <a:t>invoice</a:t>
            </a:r>
            <a:endParaRPr lang="fr-FR" sz="1400" b="1" dirty="0"/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400" b="1" dirty="0">
                <a:solidFill>
                  <a:schemeClr val="bg1"/>
                </a:solidFill>
              </a:rPr>
              <a:t>Key data </a:t>
            </a:r>
            <a:r>
              <a:rPr lang="fr-FR" sz="1400" b="1" dirty="0" err="1">
                <a:solidFill>
                  <a:schemeClr val="bg1"/>
                </a:solidFill>
              </a:rPr>
              <a:t>available</a:t>
            </a:r>
            <a:r>
              <a:rPr lang="fr-FR" sz="1400" b="1" dirty="0">
                <a:solidFill>
                  <a:schemeClr val="bg1"/>
                </a:solidFill>
              </a:rPr>
              <a:t> on </a:t>
            </a:r>
            <a:r>
              <a:rPr lang="fr-FR" sz="1400" b="1" dirty="0" err="1">
                <a:solidFill>
                  <a:schemeClr val="bg1"/>
                </a:solidFill>
              </a:rPr>
              <a:t>request</a:t>
            </a:r>
            <a:r>
              <a:rPr lang="fr-FR" sz="1400" b="1" dirty="0">
                <a:solidFill>
                  <a:schemeClr val="bg1"/>
                </a:solidFill>
              </a:rPr>
              <a:t> or </a:t>
            </a:r>
            <a:r>
              <a:rPr lang="fr-FR" sz="1400" b="1" dirty="0" err="1">
                <a:solidFill>
                  <a:schemeClr val="bg1"/>
                </a:solidFill>
              </a:rPr>
              <a:t>automatically</a:t>
            </a:r>
            <a:r>
              <a:rPr lang="fr-FR" sz="1400" b="1" dirty="0">
                <a:solidFill>
                  <a:schemeClr val="bg1"/>
                </a:solidFill>
              </a:rPr>
              <a:t> </a:t>
            </a:r>
            <a:r>
              <a:rPr lang="fr-FR" sz="1400" b="1" dirty="0" err="1">
                <a:solidFill>
                  <a:schemeClr val="bg1"/>
                </a:solidFill>
              </a:rPr>
              <a:t>transferred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69" name="Flèche : courbe vers la gauche 68">
            <a:extLst>
              <a:ext uri="{FF2B5EF4-FFF2-40B4-BE49-F238E27FC236}">
                <a16:creationId xmlns:a16="http://schemas.microsoft.com/office/drawing/2014/main" id="{00B74F8C-3A41-40FA-BC92-7802D2A14D7E}"/>
              </a:ext>
            </a:extLst>
          </p:cNvPr>
          <p:cNvSpPr/>
          <p:nvPr/>
        </p:nvSpPr>
        <p:spPr>
          <a:xfrm flipH="1" flipV="1">
            <a:off x="4103778" y="390044"/>
            <a:ext cx="1338450" cy="4481811"/>
          </a:xfrm>
          <a:prstGeom prst="curvedLeftArrow">
            <a:avLst>
              <a:gd name="adj1" fmla="val 25000"/>
              <a:gd name="adj2" fmla="val 55218"/>
              <a:gd name="adj3" fmla="val 25000"/>
            </a:avLst>
          </a:prstGeom>
          <a:ln w="28575">
            <a:solidFill>
              <a:schemeClr val="tx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1" name="Flèche : courbe vers la gauche 70">
            <a:extLst>
              <a:ext uri="{FF2B5EF4-FFF2-40B4-BE49-F238E27FC236}">
                <a16:creationId xmlns:a16="http://schemas.microsoft.com/office/drawing/2014/main" id="{97AFEFB6-A566-4FA1-868F-99BE4694FE06}"/>
              </a:ext>
            </a:extLst>
          </p:cNvPr>
          <p:cNvSpPr/>
          <p:nvPr/>
        </p:nvSpPr>
        <p:spPr>
          <a:xfrm>
            <a:off x="6150738" y="605191"/>
            <a:ext cx="1338450" cy="4481811"/>
          </a:xfrm>
          <a:prstGeom prst="curvedLeftArrow">
            <a:avLst>
              <a:gd name="adj1" fmla="val 25000"/>
              <a:gd name="adj2" fmla="val 55218"/>
              <a:gd name="adj3" fmla="val 25000"/>
            </a:avLst>
          </a:prstGeom>
          <a:ln w="38100">
            <a:solidFill>
              <a:schemeClr val="tx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7A7D80E5-7AE7-4B83-9192-CF6480D08EA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832650" y="1970746"/>
            <a:ext cx="556660" cy="556660"/>
          </a:xfrm>
          <a:prstGeom prst="rect">
            <a:avLst/>
          </a:prstGeom>
        </p:spPr>
      </p:pic>
      <p:pic>
        <p:nvPicPr>
          <p:cNvPr id="72" name="Image 71">
            <a:extLst>
              <a:ext uri="{FF2B5EF4-FFF2-40B4-BE49-F238E27FC236}">
                <a16:creationId xmlns:a16="http://schemas.microsoft.com/office/drawing/2014/main" id="{3EA30062-3C03-468A-861C-16B32A58685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04606" y="2622181"/>
            <a:ext cx="556660" cy="556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8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</TotalTime>
  <Words>158</Words>
  <Application>Microsoft Office PowerPoint</Application>
  <PresentationFormat>Widescreen</PresentationFormat>
  <Paragraphs>42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Jordan ACKERMANN</dc:creator>
  <cp:lastModifiedBy>STAHL Zsofia (TAXUD)</cp:lastModifiedBy>
  <cp:revision>93</cp:revision>
  <cp:lastPrinted>2018-01-23T14:42:08Z</cp:lastPrinted>
  <dcterms:created xsi:type="dcterms:W3CDTF">2017-12-01T10:34:27Z</dcterms:created>
  <dcterms:modified xsi:type="dcterms:W3CDTF">2018-03-13T13:51:23Z</dcterms:modified>
</cp:coreProperties>
</file>